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oboto"/>
      <p:regular r:id="rId51"/>
      <p:bold r:id="rId52"/>
      <p:italic r:id="rId53"/>
      <p:boldItalic r:id="rId54"/>
    </p:embeddedFont>
    <p:embeddedFont>
      <p:font typeface="Proxima Nova"/>
      <p:regular r:id="rId55"/>
      <p:bold r:id="rId56"/>
      <p:italic r:id="rId57"/>
      <p:boldItalic r:id="rId58"/>
    </p:embeddedFont>
    <p:embeddedFont>
      <p:font typeface="Roboto Medium"/>
      <p:regular r:id="rId59"/>
      <p:bold r:id="rId60"/>
      <p:italic r:id="rId61"/>
      <p:boldItalic r:id="rId62"/>
    </p:embeddedFont>
    <p:embeddedFont>
      <p:font typeface="Poppins"/>
      <p:regular r:id="rId63"/>
      <p:bold r:id="rId64"/>
      <p:italic r:id="rId65"/>
      <p:boldItalic r:id="rId66"/>
    </p:embeddedFont>
    <p:embeddedFont>
      <p:font typeface="Fira Sans Extra Condensed Medium"/>
      <p:regular r:id="rId67"/>
      <p:bold r:id="rId68"/>
      <p:italic r:id="rId69"/>
      <p:boldItalic r:id="rId70"/>
    </p:embeddedFont>
    <p:embeddedFont>
      <p:font typeface="Fira Sans Extra Condensed Light"/>
      <p:regular r:id="rId71"/>
      <p:bold r:id="rId72"/>
      <p:italic r:id="rId73"/>
      <p:boldItalic r:id="rId74"/>
    </p:embeddedFont>
    <p:embeddedFont>
      <p:font typeface="Proxima Nova Semibold"/>
      <p:regular r:id="rId75"/>
      <p:bold r:id="rId76"/>
      <p:boldItalic r:id="rId77"/>
    </p:embeddedFont>
    <p:embeddedFont>
      <p:font typeface="Fira Sans Extra Condensed"/>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FiraSansExtraCondensed-italic.fntdata"/><Relationship Id="rId81" Type="http://schemas.openxmlformats.org/officeDocument/2006/relationships/font" Target="fonts/FiraSansExtraCondense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FiraSansExtraCondensedLight-italic.fntdata"/><Relationship Id="rId72" Type="http://schemas.openxmlformats.org/officeDocument/2006/relationships/font" Target="fonts/FiraSansExtraCondensedLight-bold.fntdata"/><Relationship Id="rId31" Type="http://schemas.openxmlformats.org/officeDocument/2006/relationships/slide" Target="slides/slide26.xml"/><Relationship Id="rId75" Type="http://schemas.openxmlformats.org/officeDocument/2006/relationships/font" Target="fonts/ProximaNovaSemibold-regular.fntdata"/><Relationship Id="rId30" Type="http://schemas.openxmlformats.org/officeDocument/2006/relationships/slide" Target="slides/slide25.xml"/><Relationship Id="rId74" Type="http://schemas.openxmlformats.org/officeDocument/2006/relationships/font" Target="fonts/FiraSansExtraCondensedLight-boldItalic.fntdata"/><Relationship Id="rId33" Type="http://schemas.openxmlformats.org/officeDocument/2006/relationships/slide" Target="slides/slide28.xml"/><Relationship Id="rId77" Type="http://schemas.openxmlformats.org/officeDocument/2006/relationships/font" Target="fonts/ProximaNovaSemibold-boldItalic.fntdata"/><Relationship Id="rId32" Type="http://schemas.openxmlformats.org/officeDocument/2006/relationships/slide" Target="slides/slide27.xml"/><Relationship Id="rId76" Type="http://schemas.openxmlformats.org/officeDocument/2006/relationships/font" Target="fonts/ProximaNovaSemibold-bold.fntdata"/><Relationship Id="rId35" Type="http://schemas.openxmlformats.org/officeDocument/2006/relationships/slide" Target="slides/slide30.xml"/><Relationship Id="rId79" Type="http://schemas.openxmlformats.org/officeDocument/2006/relationships/font" Target="fonts/FiraSansExtraCondensed-bold.fntdata"/><Relationship Id="rId34" Type="http://schemas.openxmlformats.org/officeDocument/2006/relationships/slide" Target="slides/slide29.xml"/><Relationship Id="rId78" Type="http://schemas.openxmlformats.org/officeDocument/2006/relationships/font" Target="fonts/FiraSansExtraCondensed-regular.fntdata"/><Relationship Id="rId71" Type="http://schemas.openxmlformats.org/officeDocument/2006/relationships/font" Target="fonts/FiraSansExtraCondensedLight-regular.fntdata"/><Relationship Id="rId70" Type="http://schemas.openxmlformats.org/officeDocument/2006/relationships/font" Target="fonts/FiraSansExtraCondensed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boldItalic.fntdata"/><Relationship Id="rId61" Type="http://schemas.openxmlformats.org/officeDocument/2006/relationships/font" Target="fonts/RobotoMedium-italic.fntdata"/><Relationship Id="rId20" Type="http://schemas.openxmlformats.org/officeDocument/2006/relationships/slide" Target="slides/slide15.xml"/><Relationship Id="rId64" Type="http://schemas.openxmlformats.org/officeDocument/2006/relationships/font" Target="fonts/Poppins-bold.fntdata"/><Relationship Id="rId63" Type="http://schemas.openxmlformats.org/officeDocument/2006/relationships/font" Target="fonts/Poppins-regular.fntdata"/><Relationship Id="rId22" Type="http://schemas.openxmlformats.org/officeDocument/2006/relationships/slide" Target="slides/slide17.xml"/><Relationship Id="rId66" Type="http://schemas.openxmlformats.org/officeDocument/2006/relationships/font" Target="fonts/Poppins-boldItalic.fntdata"/><Relationship Id="rId21" Type="http://schemas.openxmlformats.org/officeDocument/2006/relationships/slide" Target="slides/slide16.xml"/><Relationship Id="rId65" Type="http://schemas.openxmlformats.org/officeDocument/2006/relationships/font" Target="fonts/Poppins-italic.fntdata"/><Relationship Id="rId24" Type="http://schemas.openxmlformats.org/officeDocument/2006/relationships/slide" Target="slides/slide19.xml"/><Relationship Id="rId68" Type="http://schemas.openxmlformats.org/officeDocument/2006/relationships/font" Target="fonts/FiraSansExtraCondensedMedium-bold.fntdata"/><Relationship Id="rId23" Type="http://schemas.openxmlformats.org/officeDocument/2006/relationships/slide" Target="slides/slide18.xml"/><Relationship Id="rId67" Type="http://schemas.openxmlformats.org/officeDocument/2006/relationships/font" Target="fonts/FiraSansExtraCondensedMedium-regular.fntdata"/><Relationship Id="rId60" Type="http://schemas.openxmlformats.org/officeDocument/2006/relationships/font" Target="fonts/RobotoMedi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FiraSansExtraCondensed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regular.fntdata"/><Relationship Id="rId50" Type="http://schemas.openxmlformats.org/officeDocument/2006/relationships/slide" Target="slides/slide45.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font" Target="fonts/Roboto-boldItalic.fntdata"/><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font" Target="fonts/RobotoMedium-regular.fnt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s.gov/data/#employment" TargetMode="External"/><Relationship Id="rId3" Type="http://schemas.openxmlformats.org/officeDocument/2006/relationships/hyperlink" Target="https://colab.googl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EDA project assessed the impact of education on pay and the gender gap.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a57ca5431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da57ca5431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a673202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a673202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a673202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a673202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a57ca543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2da57ca543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 Track:</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Here is what we’ll covering, aligning to the project requirements: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-Project Overview, including project goals</a:t>
            </a:r>
            <a:endParaRPr>
              <a:solidFill>
                <a:schemeClr val="dk1"/>
              </a:solidFill>
            </a:endParaRPr>
          </a:p>
          <a:p>
            <a:pPr indent="0" lvl="0" marL="0" rtl="0" algn="l">
              <a:spcBef>
                <a:spcPts val="0"/>
              </a:spcBef>
              <a:spcAft>
                <a:spcPts val="0"/>
              </a:spcAft>
              <a:buSzPts val="1100"/>
              <a:buNone/>
            </a:pPr>
            <a:r>
              <a:rPr lang="en">
                <a:solidFill>
                  <a:schemeClr val="dk1"/>
                </a:solidFill>
              </a:rPr>
              <a:t>-EDA Approach &amp; Methodology, providing an overview of the project plan and EDA process</a:t>
            </a:r>
            <a:endParaRPr>
              <a:solidFill>
                <a:schemeClr val="dk1"/>
              </a:solidFill>
            </a:endParaRPr>
          </a:p>
          <a:p>
            <a:pPr indent="0" lvl="0" marL="0" rtl="0" algn="l">
              <a:spcBef>
                <a:spcPts val="0"/>
              </a:spcBef>
              <a:spcAft>
                <a:spcPts val="0"/>
              </a:spcAft>
              <a:buSzPts val="1100"/>
              <a:buNone/>
            </a:pPr>
            <a:r>
              <a:rPr lang="en">
                <a:solidFill>
                  <a:schemeClr val="dk1"/>
                </a:solidFill>
              </a:rPr>
              <a:t>-Key Insights &amp; Implications, highlighting our main takeaways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&amp; Next Steps, summarizing the main takeaways and additional opportunities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8" name="Google Shape;87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a57ca54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2da57ca5431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Roboto"/>
                <a:ea typeface="Roboto"/>
                <a:cs typeface="Roboto"/>
                <a:sym typeface="Roboto"/>
              </a:rPr>
              <a:t>Talk Track:</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 sz="1200">
                <a:solidFill>
                  <a:schemeClr val="dk1"/>
                </a:solidFill>
                <a:latin typeface="Roboto"/>
                <a:ea typeface="Roboto"/>
                <a:cs typeface="Roboto"/>
                <a:sym typeface="Roboto"/>
              </a:rPr>
              <a:t>Why are you here and not somewhere else?  We paid a good chunk of money to take this course, expecting to get exposure to the tools required to help us elevate and/or pivot our careers.</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 sz="1200">
                <a:solidFill>
                  <a:schemeClr val="dk1"/>
                </a:solidFill>
                <a:latin typeface="Roboto"/>
                <a:ea typeface="Roboto"/>
                <a:cs typeface="Roboto"/>
                <a:sym typeface="Roboto"/>
              </a:rPr>
              <a:t>Our primary goal was to answer the following questions: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Do we earn more with education?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Does it vary by gender?</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Have we bridged the gender pay gap over the past 20 years?  If so, does the gap narrow depending on education level?</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Does wage growth (over 20 years) vary by gender?</a:t>
            </a:r>
            <a:endParaRPr sz="1150">
              <a:solidFill>
                <a:schemeClr val="dk1"/>
              </a:solidFill>
            </a:endParaRPr>
          </a:p>
          <a:p>
            <a:pPr indent="0" lvl="0" marL="0" rtl="0" algn="l">
              <a:lnSpc>
                <a:spcPct val="146668"/>
              </a:lnSpc>
              <a:spcBef>
                <a:spcPts val="0"/>
              </a:spcBef>
              <a:spcAft>
                <a:spcPts val="0"/>
              </a:spcAft>
              <a:buSzPts val="1100"/>
              <a:buNone/>
            </a:pPr>
            <a:r>
              <a:t/>
            </a:r>
            <a:endParaRPr sz="1150">
              <a:solidFill>
                <a:schemeClr val="dk1"/>
              </a:solidFill>
            </a:endParaRPr>
          </a:p>
          <a:p>
            <a:pPr indent="0" lvl="0" marL="0" rtl="0" algn="l">
              <a:lnSpc>
                <a:spcPct val="146668"/>
              </a:lnSpc>
              <a:spcBef>
                <a:spcPts val="300"/>
              </a:spcBef>
              <a:spcAft>
                <a:spcPts val="0"/>
              </a:spcAft>
              <a:buClr>
                <a:schemeClr val="dk1"/>
              </a:buClr>
              <a:buSzPts val="1100"/>
              <a:buFont typeface="Arial"/>
              <a:buNone/>
            </a:pPr>
            <a:r>
              <a:rPr lang="en" sz="1150">
                <a:solidFill>
                  <a:schemeClr val="dk1"/>
                </a:solidFill>
              </a:rPr>
              <a:t>1. About the Project</a:t>
            </a:r>
            <a:endParaRPr sz="1150">
              <a:solidFill>
                <a:schemeClr val="dk1"/>
              </a:solidFill>
            </a:endParaRPr>
          </a:p>
          <a:p>
            <a:pPr indent="0" lvl="0" marL="0" rtl="0" algn="l">
              <a:lnSpc>
                <a:spcPct val="146668"/>
              </a:lnSpc>
              <a:spcBef>
                <a:spcPts val="300"/>
              </a:spcBef>
              <a:spcAft>
                <a:spcPts val="300"/>
              </a:spcAft>
              <a:buClr>
                <a:schemeClr val="dk1"/>
              </a:buClr>
              <a:buSzPts val="1100"/>
              <a:buFont typeface="Arial"/>
              <a:buNone/>
            </a:pPr>
            <a:r>
              <a:rPr lang="en" sz="1150">
                <a:solidFill>
                  <a:schemeClr val="dk1"/>
                </a:solidFill>
              </a:rPr>
              <a:t>The project aims to analyze the Employment data vs Education level, understand the trends, and develop forecast for the next 12 month period. The code was developed in Jupyter and Google Colab and present the steps the team took to draw insights from the data. The team utilized the most relevant technical aspects of Python libraries and use of Prophet to address the analytical requirements of the project. The eployment data was collected from The U.S. Bureau of Labor Statistics website. This is a US Government website with direct access to US residents and Citizens data from local and state reporting. This data summarize the employment salary vs education level for every State, Metro, and Zip code in the US from 2000 to 2024.</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7" name="Google Shape;13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3" name="Google Shape;139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da57ca543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2da57ca5431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Talk Track:</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EDA Approach</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leveraged a US Bureau of Labor Statistics data set, spanning twenty years with salary, education, and gender as parameters.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 specific questions we wanted to touch upon were: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-Has the gender pay gap improved over the years?  Does it vary by education level?</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-Does wage growth vary by gender?</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Methodology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took the standard approach, kicking off with project ideation, and spending a bit of time sourcing data &amp; </a:t>
            </a:r>
            <a:r>
              <a:rPr lang="en" sz="1150">
                <a:solidFill>
                  <a:srgbClr val="1D1C1D"/>
                </a:solidFill>
                <a:highlight>
                  <a:srgbClr val="F8F8F8"/>
                </a:highlight>
              </a:rPr>
              <a:t>transforming it manually to net out with one usable CSV file.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then looked to quickly assess feasibility of our data set to derive preliminary insights.  Once we felt comfortable with our data set, we proceeded to leverage tools available (Power BI, Python) to build/code visualizations.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took a top-down, bottom-up approach to come up with a narrative, synthesizing information/charts, and ensuring they answer the questions we set out to address.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Dataset</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 dataset for the project was sourced from this public URL: </a:t>
            </a:r>
            <a:r>
              <a:rPr lang="en" sz="1150">
                <a:solidFill>
                  <a:srgbClr val="0097A7"/>
                </a:solidFill>
                <a:highlight>
                  <a:srgbClr val="F8F8F8"/>
                </a:highlight>
                <a:uFill>
                  <a:noFill/>
                </a:uFill>
                <a:hlinkClick r:id="rId2">
                  <a:extLst>
                    <a:ext uri="{A12FA001-AC4F-418D-AE19-62706E023703}">
                      <ahyp:hlinkClr val="tx"/>
                    </a:ext>
                  </a:extLst>
                </a:hlinkClick>
              </a:rPr>
              <a:t>https://www.bls.gov/data/#employment</a:t>
            </a:r>
            <a:endParaRPr sz="1400">
              <a:solidFill>
                <a:schemeClr val="dk1"/>
              </a:solidFill>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Tools for analysis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Jupyter Notebook</a:t>
            </a:r>
            <a:endParaRPr sz="1150">
              <a:solidFill>
                <a:srgbClr val="1D1C1D"/>
              </a:solidFill>
              <a:highlight>
                <a:srgbClr val="F8F8F8"/>
              </a:highlight>
            </a:endParaRPr>
          </a:p>
          <a:p>
            <a:pPr indent="0" lvl="0" marL="0" rtl="0" algn="l">
              <a:spcBef>
                <a:spcPts val="0"/>
              </a:spcBef>
              <a:spcAft>
                <a:spcPts val="0"/>
              </a:spcAft>
              <a:buSzPts val="1100"/>
              <a:buNone/>
            </a:pPr>
            <a:r>
              <a:rPr lang="en" sz="1150">
                <a:solidFill>
                  <a:srgbClr val="1D1C1D"/>
                </a:solidFill>
                <a:highlight>
                  <a:srgbClr val="F8F8F8"/>
                </a:highlight>
              </a:rPr>
              <a:t>Google Collab [</a:t>
            </a:r>
            <a:r>
              <a:rPr lang="en" sz="1150">
                <a:solidFill>
                  <a:srgbClr val="0097A7"/>
                </a:solidFill>
                <a:highlight>
                  <a:srgbClr val="F8F8F8"/>
                </a:highlight>
                <a:uFill>
                  <a:noFill/>
                </a:uFill>
                <a:hlinkClick r:id="rId3">
                  <a:extLst>
                    <a:ext uri="{A12FA001-AC4F-418D-AE19-62706E023703}">
                      <ahyp:hlinkClr val="tx"/>
                    </a:ext>
                  </a:extLst>
                </a:hlinkClick>
              </a:rPr>
              <a:t>https://colab.google/</a:t>
            </a:r>
            <a:r>
              <a:rPr lang="en" sz="1150">
                <a:solidFill>
                  <a:srgbClr val="1D1C1D"/>
                </a:solidFill>
                <a:highlight>
                  <a:srgbClr val="F8F8F8"/>
                </a:highlight>
              </a:rPr>
              <a:t>]</a:t>
            </a:r>
            <a:endParaRPr sz="1150">
              <a:solidFill>
                <a:srgbClr val="1D1C1D"/>
              </a:solidFill>
              <a:highlight>
                <a:srgbClr val="F8F8F8"/>
              </a:highlight>
            </a:endParaRPr>
          </a:p>
          <a:p>
            <a:pPr indent="0" lvl="0" marL="0" rtl="0" algn="l">
              <a:spcBef>
                <a:spcPts val="0"/>
              </a:spcBef>
              <a:spcAft>
                <a:spcPts val="0"/>
              </a:spcAft>
              <a:buSzPts val="1100"/>
              <a:buNone/>
            </a:pPr>
            <a:r>
              <a:t/>
            </a:r>
            <a:endParaRPr sz="1150">
              <a:solidFill>
                <a:srgbClr val="1D1C1D"/>
              </a:solidFill>
              <a:highlight>
                <a:srgbClr val="F8F8F8"/>
              </a:highlight>
            </a:endParaRPr>
          </a:p>
          <a:p>
            <a:pPr indent="0" lvl="0" marL="0" rtl="0" algn="l">
              <a:spcBef>
                <a:spcPts val="0"/>
              </a:spcBef>
              <a:spcAft>
                <a:spcPts val="0"/>
              </a:spcAft>
              <a:buSzPts val="1100"/>
              <a:buNone/>
            </a:pPr>
            <a:r>
              <a:rPr lang="en" sz="1150">
                <a:solidFill>
                  <a:srgbClr val="1D1C1D"/>
                </a:solidFill>
                <a:highlight>
                  <a:srgbClr val="F8F8F8"/>
                </a:highlight>
              </a:rPr>
              <a:t>2. The Approach</a:t>
            </a:r>
            <a:endParaRPr sz="1150">
              <a:solidFill>
                <a:srgbClr val="1D1C1D"/>
              </a:solidFill>
              <a:highlight>
                <a:srgbClr val="F8F8F8"/>
              </a:highlight>
            </a:endParaRPr>
          </a:p>
          <a:p>
            <a:pPr indent="0" lvl="0" marL="0" rtl="0" algn="l">
              <a:spcBef>
                <a:spcPts val="0"/>
              </a:spcBef>
              <a:spcAft>
                <a:spcPts val="0"/>
              </a:spcAft>
              <a:buSzPts val="1100"/>
              <a:buNone/>
            </a:pPr>
            <a:r>
              <a:rPr lang="en" sz="1150">
                <a:solidFill>
                  <a:srgbClr val="1D1C1D"/>
                </a:solidFill>
                <a:highlight>
                  <a:srgbClr val="F8F8F8"/>
                </a:highlight>
              </a:rPr>
              <a:t>Data Management</a:t>
            </a:r>
            <a:endParaRPr sz="1150">
              <a:solidFill>
                <a:srgbClr val="1D1C1D"/>
              </a:solidFill>
              <a:highlight>
                <a:srgbClr val="F8F8F8"/>
              </a:highlight>
            </a:endParaRPr>
          </a:p>
          <a:p>
            <a:pPr indent="0" lvl="0" marL="0" rtl="0" algn="l">
              <a:spcBef>
                <a:spcPts val="0"/>
              </a:spcBef>
              <a:spcAft>
                <a:spcPts val="0"/>
              </a:spcAft>
              <a:buClr>
                <a:schemeClr val="dk1"/>
              </a:buClr>
              <a:buSzPts val="1200"/>
              <a:buFont typeface="Arial"/>
              <a:buNone/>
            </a:pPr>
            <a:r>
              <a:rPr lang="en" sz="1150">
                <a:solidFill>
                  <a:srgbClr val="1D1C1D"/>
                </a:solidFill>
                <a:highlight>
                  <a:srgbClr val="F8F8F8"/>
                </a:highlight>
              </a:rPr>
              <a:t>The raw data was downloaded from the original source into an excel tab separated values for the initial analysis. The original data file had multiple sources of data in one column. After a quick review of the data, the initial file was further explored analyzed which were required for our analysis. The new layout was stored as a standard CSV file which served as an input for the rest of the analysis.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Github for code repository</a:t>
            </a:r>
            <a:endParaRPr sz="1400">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8" name="Google Shape;162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8" name="Google Shape;16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3" name="Google Shape;173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0" name="Google Shape;174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b2049ec60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db2049ec60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b7bddb6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db7bddb68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a57ca543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g2da57ca5431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summary, level of education does not seem to impact pay, at least in aggregate.  Further, while the gender pay gap has improved, growth rate of salary for men is noticeably higher than that of female.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Based on the findings of this analysis, we identified some follow-up opportunities:</a:t>
            </a:r>
            <a:endParaRPr/>
          </a:p>
          <a:p>
            <a:pPr indent="-298450" lvl="0" marL="457200" rtl="0" algn="l">
              <a:lnSpc>
                <a:spcPct val="100000"/>
              </a:lnSpc>
              <a:spcBef>
                <a:spcPts val="0"/>
              </a:spcBef>
              <a:spcAft>
                <a:spcPts val="0"/>
              </a:spcAft>
              <a:buSzPts val="1100"/>
              <a:buAutoNum type="arabicPeriod"/>
            </a:pPr>
            <a:r>
              <a:rPr lang="en"/>
              <a:t>Analyze additional data dimensions to get more granular insights</a:t>
            </a:r>
            <a:endParaRPr/>
          </a:p>
          <a:p>
            <a:pPr indent="-298450" lvl="0" marL="457200" rtl="0" algn="l">
              <a:lnSpc>
                <a:spcPct val="100000"/>
              </a:lnSpc>
              <a:spcBef>
                <a:spcPts val="0"/>
              </a:spcBef>
              <a:spcAft>
                <a:spcPts val="0"/>
              </a:spcAft>
              <a:buSzPts val="1100"/>
              <a:buAutoNum type="arabicPeriod"/>
            </a:pPr>
            <a:r>
              <a:rPr lang="en"/>
              <a:t>Build a model to forecast pay trends by various </a:t>
            </a:r>
            <a:r>
              <a:rPr lang="en"/>
              <a:t>segments</a:t>
            </a:r>
            <a:r>
              <a:rPr lang="en"/>
              <a:t> to help bring awareness towards more effort needed to achieve pay equity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b2049ec60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2db2049ec60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Questions?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a57ca543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da57ca5431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0280" y="536650"/>
            <a:ext cx="4918200" cy="20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0" name="Google Shape;10;p2"/>
          <p:cNvSpPr txBox="1"/>
          <p:nvPr>
            <p:ph idx="1" type="subTitle"/>
          </p:nvPr>
        </p:nvSpPr>
        <p:spPr>
          <a:xfrm>
            <a:off x="710275" y="2589250"/>
            <a:ext cx="4918200" cy="53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18" name="Google Shape;18;p5"/>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22" name="Google Shape;22;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 name="Shape 47"/>
        <p:cNvGrpSpPr/>
        <p:nvPr/>
      </p:nvGrpSpPr>
      <p:grpSpPr>
        <a:xfrm>
          <a:off x="0" y="0"/>
          <a:ext cx="0" cy="0"/>
          <a:chOff x="0" y="0"/>
          <a:chExt cx="0" cy="0"/>
        </a:xfrm>
      </p:grpSpPr>
      <p:sp>
        <p:nvSpPr>
          <p:cNvPr id="48" name="Google Shape;48;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49" name="Google Shape;49;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bit.ly/2ZjL1pd" TargetMode="Externa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5"/>
          <p:cNvSpPr txBox="1"/>
          <p:nvPr>
            <p:ph type="ctrTitle"/>
          </p:nvPr>
        </p:nvSpPr>
        <p:spPr>
          <a:xfrm>
            <a:off x="965100" y="1011225"/>
            <a:ext cx="7213800" cy="90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sz="2300">
                <a:solidFill>
                  <a:schemeClr val="accent1"/>
                </a:solidFill>
              </a:rPr>
              <a:t>AI Bootcamp</a:t>
            </a:r>
            <a:endParaRPr sz="2300">
              <a:solidFill>
                <a:schemeClr val="accent1"/>
              </a:solidFill>
            </a:endParaRPr>
          </a:p>
          <a:p>
            <a:pPr indent="0" lvl="0" marL="0" rtl="0" algn="ctr">
              <a:lnSpc>
                <a:spcPct val="100000"/>
              </a:lnSpc>
              <a:spcBef>
                <a:spcPts val="0"/>
              </a:spcBef>
              <a:spcAft>
                <a:spcPts val="0"/>
              </a:spcAft>
              <a:buSzPts val="4500"/>
              <a:buNone/>
            </a:pPr>
            <a:r>
              <a:t/>
            </a:r>
            <a:endParaRPr b="1" sz="7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b="1" lang="en" sz="3800">
                <a:solidFill>
                  <a:schemeClr val="accent1"/>
                </a:solidFill>
                <a:latin typeface="Fira Sans Extra Condensed"/>
                <a:ea typeface="Fira Sans Extra Condensed"/>
                <a:cs typeface="Fira Sans Extra Condensed"/>
                <a:sym typeface="Fira Sans Extra Condensed"/>
              </a:rPr>
              <a:t>Impact of Education on Pay and </a:t>
            </a:r>
            <a:endParaRPr b="1" sz="38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b="1" lang="en" sz="3800">
                <a:solidFill>
                  <a:schemeClr val="accent1"/>
                </a:solidFill>
                <a:latin typeface="Fira Sans Extra Condensed"/>
                <a:ea typeface="Fira Sans Extra Condensed"/>
                <a:cs typeface="Fira Sans Extra Condensed"/>
                <a:sym typeface="Fira Sans Extra Condensed"/>
              </a:rPr>
              <a:t>the Gender Gap</a:t>
            </a:r>
            <a:endParaRPr b="1" sz="38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t/>
            </a:r>
            <a:endParaRPr b="1" sz="26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lang="en" sz="1500">
                <a:solidFill>
                  <a:schemeClr val="accent1"/>
                </a:solidFill>
              </a:rPr>
              <a:t>Project 1 - Team 10</a:t>
            </a:r>
            <a:endParaRPr sz="1500">
              <a:solidFill>
                <a:schemeClr val="accent1"/>
              </a:solidFill>
            </a:endParaRPr>
          </a:p>
        </p:txBody>
      </p:sp>
      <p:sp>
        <p:nvSpPr>
          <p:cNvPr id="56" name="Google Shape;56;p15"/>
          <p:cNvSpPr txBox="1"/>
          <p:nvPr>
            <p:ph idx="1" type="subTitle"/>
          </p:nvPr>
        </p:nvSpPr>
        <p:spPr>
          <a:xfrm>
            <a:off x="1724988" y="2766388"/>
            <a:ext cx="5694000" cy="37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100">
                <a:solidFill>
                  <a:schemeClr val="accent1"/>
                </a:solidFill>
              </a:rPr>
              <a:t>May 16, 2024</a:t>
            </a:r>
            <a:endParaRPr sz="1100">
              <a:solidFill>
                <a:schemeClr val="accent1"/>
              </a:solidFill>
            </a:endParaRPr>
          </a:p>
        </p:txBody>
      </p:sp>
      <p:grpSp>
        <p:nvGrpSpPr>
          <p:cNvPr id="57" name="Google Shape;57;p15"/>
          <p:cNvGrpSpPr/>
          <p:nvPr/>
        </p:nvGrpSpPr>
        <p:grpSpPr>
          <a:xfrm>
            <a:off x="-1643809" y="3490308"/>
            <a:ext cx="10787812" cy="3283202"/>
            <a:chOff x="711150" y="1559663"/>
            <a:chExt cx="7721575" cy="2350012"/>
          </a:xfrm>
        </p:grpSpPr>
        <p:sp>
          <p:nvSpPr>
            <p:cNvPr id="58" name="Google Shape;58;p15"/>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 name="Google Shape;59;p15"/>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5"/>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5"/>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5"/>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 name="Google Shape;71;p15"/>
          <p:cNvGrpSpPr/>
          <p:nvPr/>
        </p:nvGrpSpPr>
        <p:grpSpPr>
          <a:xfrm>
            <a:off x="-467439" y="2986979"/>
            <a:ext cx="10790079" cy="2519041"/>
            <a:chOff x="710288" y="2137750"/>
            <a:chExt cx="7723197" cy="1803050"/>
          </a:xfrm>
        </p:grpSpPr>
        <p:sp>
          <p:nvSpPr>
            <p:cNvPr id="72" name="Google Shape;72;p15"/>
            <p:cNvSpPr/>
            <p:nvPr/>
          </p:nvSpPr>
          <p:spPr>
            <a:xfrm>
              <a:off x="710288" y="2172905"/>
              <a:ext cx="7723197" cy="1739465"/>
            </a:xfrm>
            <a:custGeom>
              <a:rect b="b" l="l" r="r" t="t"/>
              <a:pathLst>
                <a:path extrusionOk="0" h="48295" w="214429">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cap="flat" cmpd="sng" w="1905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 name="Google Shape;73;p15"/>
            <p:cNvSpPr/>
            <p:nvPr/>
          </p:nvSpPr>
          <p:spPr>
            <a:xfrm>
              <a:off x="8000975" y="27185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5"/>
            <p:cNvSpPr/>
            <p:nvPr/>
          </p:nvSpPr>
          <p:spPr>
            <a:xfrm>
              <a:off x="7390663"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5"/>
            <p:cNvSpPr/>
            <p:nvPr/>
          </p:nvSpPr>
          <p:spPr>
            <a:xfrm>
              <a:off x="678032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5"/>
            <p:cNvSpPr/>
            <p:nvPr/>
          </p:nvSpPr>
          <p:spPr>
            <a:xfrm>
              <a:off x="6170038" y="213775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5"/>
            <p:cNvSpPr/>
            <p:nvPr/>
          </p:nvSpPr>
          <p:spPr>
            <a:xfrm>
              <a:off x="5559700"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5"/>
            <p:cNvSpPr/>
            <p:nvPr/>
          </p:nvSpPr>
          <p:spPr>
            <a:xfrm>
              <a:off x="4949413" y="300693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5"/>
            <p:cNvSpPr/>
            <p:nvPr/>
          </p:nvSpPr>
          <p:spPr>
            <a:xfrm>
              <a:off x="4339088"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5"/>
            <p:cNvSpPr/>
            <p:nvPr/>
          </p:nvSpPr>
          <p:spPr>
            <a:xfrm>
              <a:off x="372877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5"/>
            <p:cNvSpPr/>
            <p:nvPr/>
          </p:nvSpPr>
          <p:spPr>
            <a:xfrm>
              <a:off x="3118475" y="386940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5"/>
            <p:cNvSpPr/>
            <p:nvPr/>
          </p:nvSpPr>
          <p:spPr>
            <a:xfrm>
              <a:off x="2508163"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5"/>
            <p:cNvSpPr/>
            <p:nvPr/>
          </p:nvSpPr>
          <p:spPr>
            <a:xfrm>
              <a:off x="1897850" y="35807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p:nvPr/>
          </p:nvSpPr>
          <p:spPr>
            <a:xfrm>
              <a:off x="1287538" y="32921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Conclusion &amp; Next Steps</a:t>
            </a:r>
            <a:endParaRPr>
              <a:solidFill>
                <a:srgbClr val="000000"/>
              </a:solidFill>
            </a:endParaRPr>
          </a:p>
        </p:txBody>
      </p:sp>
      <p:sp>
        <p:nvSpPr>
          <p:cNvPr id="210" name="Google Shape;210;p24"/>
          <p:cNvSpPr txBox="1"/>
          <p:nvPr/>
        </p:nvSpPr>
        <p:spPr>
          <a:xfrm>
            <a:off x="415500" y="415425"/>
            <a:ext cx="8313000" cy="31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1D1C1D"/>
                </a:solidFill>
                <a:highlight>
                  <a:srgbClr val="F8F8F8"/>
                </a:highlight>
              </a:rPr>
              <a:t>Analysis Approach</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Profiling and Review:</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Understand the raw data by profiling the data and reviewing the published data dictionary.</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Opportunity Identification: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Identify opportunities for analysis and prediction within the dataset.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Preparation: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Prepare data for analysis by reading relevant data using Pandas.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Trend Identification: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Identify trends in data using Matplotlib libraries.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Insight Seeking:</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Seek insights from the data to inform decision-making.</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Prediction: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Utilize Google's Colab and 'Prophet' to predict trends based on historical data.</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Conclusion Drawing:</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Draw conclusions based on the analysis and predictions to inform future actions.</a:t>
            </a:r>
            <a:endParaRPr sz="1150">
              <a:solidFill>
                <a:srgbClr val="1D1C1D"/>
              </a:solidFill>
              <a:highlight>
                <a:srgbClr val="F8F8F8"/>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470400" y="68425"/>
            <a:ext cx="82032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Focus Areas of Analysis</a:t>
            </a:r>
            <a:endParaRPr/>
          </a:p>
        </p:txBody>
      </p:sp>
      <p:sp>
        <p:nvSpPr>
          <p:cNvPr id="216" name="Google Shape;216;p25"/>
          <p:cNvSpPr txBox="1"/>
          <p:nvPr/>
        </p:nvSpPr>
        <p:spPr>
          <a:xfrm>
            <a:off x="0" y="670900"/>
            <a:ext cx="9060900" cy="4299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46668"/>
              </a:lnSpc>
              <a:spcBef>
                <a:spcPts val="0"/>
              </a:spcBef>
              <a:spcAft>
                <a:spcPts val="0"/>
              </a:spcAft>
              <a:buNone/>
            </a:pPr>
            <a:r>
              <a:rPr lang="en" sz="1000">
                <a:solidFill>
                  <a:srgbClr val="1D1C1D"/>
                </a:solidFill>
                <a:highlight>
                  <a:srgbClr val="FFFFFF"/>
                </a:highlight>
              </a:rPr>
              <a:t>Despite encountering limitations in the quality of available data, the project team has strategically prioritized their efforts based on time and project constraints. The team's focus areas include:</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National Trends in Education Levels: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Analyze trends across all education levels by degree or level of education, ethnicity, and sex.</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Compare these trends to levels of income to identify correlations and insights.</a:t>
            </a:r>
            <a:endParaRPr sz="1000">
              <a:solidFill>
                <a:srgbClr val="1D1C1D"/>
              </a:solidFill>
              <a:highlight>
                <a:srgbClr val="FFFFFF"/>
              </a:highlight>
            </a:endParaRPr>
          </a:p>
          <a:p>
            <a:pPr indent="-228600" lvl="0" marL="457200" marR="190500" rtl="0" algn="l">
              <a:lnSpc>
                <a:spcPct val="146668"/>
              </a:lnSpc>
              <a:spcBef>
                <a:spcPts val="0"/>
              </a:spcBef>
              <a:spcAft>
                <a:spcPts val="0"/>
              </a:spcAft>
              <a:buClr>
                <a:srgbClr val="1D1C1D"/>
              </a:buClr>
              <a:buSzPts val="1000"/>
              <a:buNone/>
            </a:pPr>
            <a:r>
              <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Top Income Earners and Education Type:</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Explore the relationship between top income earners and their respective education types.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Identify patterns and correlations to gain a deeper understanding of income generation across different educational backgrounds.</a:t>
            </a:r>
            <a:endParaRPr sz="1000">
              <a:solidFill>
                <a:srgbClr val="1D1C1D"/>
              </a:solidFill>
              <a:highlight>
                <a:srgbClr val="FFFFFF"/>
              </a:highlight>
            </a:endParaRPr>
          </a:p>
          <a:p>
            <a:pPr indent="0" lvl="0" marL="177800" marR="177800" rtl="0" algn="l">
              <a:lnSpc>
                <a:spcPct val="146668"/>
              </a:lnSpc>
              <a:spcBef>
                <a:spcPts val="0"/>
              </a:spcBef>
              <a:spcAft>
                <a:spcPts val="0"/>
              </a:spcAft>
              <a:buNone/>
            </a:pPr>
            <a:r>
              <a:rPr lang="en" sz="1000">
                <a:solidFill>
                  <a:srgbClr val="1D1C1D"/>
                </a:solidFill>
                <a:highlight>
                  <a:srgbClr val="FFFFFF"/>
                </a:highlight>
              </a:rPr>
              <a:t>Sebastian Fajardo</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Trends in Top 5 Education Avenues: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Investigate trends in the top 5 education avenues or degrees over the specified timeframe.</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Assess the relative levels of income associated with these education paths to discern patterns and potential correlations.</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Income Potential by Sex and Ethnicity:</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Analyze income potential by sex and ethnicity within the context of education completion.</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Explore competitive dynamics within the education landscape to understand disparities and opportunities.</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Curve Fitting and Prediction for Unemployment Rates: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Utilize curve fitting techniques to analyze historical unemployment rates.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Develop predictive models to forecast unemployment rates for the next 12-month period, enabling proactive decision-making and resource allocation.</a:t>
            </a:r>
            <a:endParaRPr sz="1000">
              <a:solidFill>
                <a:srgbClr val="1D1C1D"/>
              </a:solidFill>
              <a:highlight>
                <a:srgbClr val="FFFFFF"/>
              </a:highlight>
            </a:endParaRPr>
          </a:p>
          <a:p>
            <a:pPr indent="0" lvl="0" marL="190500" marR="190500" rtl="0" algn="l">
              <a:lnSpc>
                <a:spcPct val="146668"/>
              </a:lnSpc>
              <a:spcBef>
                <a:spcPts val="0"/>
              </a:spcBef>
              <a:spcAft>
                <a:spcPts val="0"/>
              </a:spcAft>
              <a:buNone/>
            </a:pPr>
            <a:r>
              <a:rPr lang="en" sz="1000">
                <a:solidFill>
                  <a:srgbClr val="1D1C1D"/>
                </a:solidFill>
                <a:highlight>
                  <a:srgbClr val="FFFFFF"/>
                </a:highlight>
              </a:rPr>
              <a:t>By focusing on these key areas, the project team aims to extract meaningful insights and actionable recommendations despite the challenges posed by the data quality and project constraints.</a:t>
            </a:r>
            <a:endParaRPr sz="1000">
              <a:solidFill>
                <a:srgbClr val="1D1C1D"/>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483600" y="1302225"/>
            <a:ext cx="82032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Missed Opportunities: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latin typeface="Arial"/>
                <a:ea typeface="Arial"/>
                <a:cs typeface="Arial"/>
                <a:sym typeface="Arial"/>
              </a:rPr>
              <a:t>Due to time constraints, we were unable to leverage the available data for expanding our analysis to include correlation studies. Additionally, we had intended to explore the impact of the Covid pandemic on the employment market; however, this investigation was not feasible within the current timeframe. These analyses will be deferred for future endeavors.</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To enhance our exploration of correlations between key variables, we recognize the need for additional data sources. Supplementing the labor department market data with demographic, income, or census data would enrich our analysis and provide a more comprehensive understanding of the factors influencing the employment landscape.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rgbClr val="000000"/>
                </a:solidFill>
              </a:rPr>
              <a:t>Data Charts </a:t>
            </a:r>
            <a:r>
              <a:rPr lang="en"/>
              <a:t>I</a:t>
            </a:r>
            <a:r>
              <a:rPr lang="en">
                <a:solidFill>
                  <a:srgbClr val="000000"/>
                </a:solidFill>
              </a:rPr>
              <a:t>nfographics</a:t>
            </a:r>
            <a:endParaRPr>
              <a:solidFill>
                <a:srgbClr val="000000"/>
              </a:solidFill>
            </a:endParaRPr>
          </a:p>
        </p:txBody>
      </p:sp>
      <p:grpSp>
        <p:nvGrpSpPr>
          <p:cNvPr id="227" name="Google Shape;227;p27"/>
          <p:cNvGrpSpPr/>
          <p:nvPr/>
        </p:nvGrpSpPr>
        <p:grpSpPr>
          <a:xfrm>
            <a:off x="2725225" y="1316558"/>
            <a:ext cx="3693550" cy="254495"/>
            <a:chOff x="2725225" y="1197657"/>
            <a:chExt cx="3693550" cy="254495"/>
          </a:xfrm>
        </p:grpSpPr>
        <p:sp>
          <p:nvSpPr>
            <p:cNvPr id="228" name="Google Shape;228;p27"/>
            <p:cNvSpPr/>
            <p:nvPr/>
          </p:nvSpPr>
          <p:spPr>
            <a:xfrm>
              <a:off x="2725225" y="1197657"/>
              <a:ext cx="1109100" cy="254495"/>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500" u="none" cap="none" strike="noStrike">
                  <a:solidFill>
                    <a:schemeClr val="lt1"/>
                  </a:solidFill>
                  <a:latin typeface="Fira Sans Extra Condensed Medium"/>
                  <a:ea typeface="Fira Sans Extra Condensed Medium"/>
                  <a:cs typeface="Fira Sans Extra Condensed Medium"/>
                  <a:sym typeface="Fira Sans Extra Condensed Medium"/>
                </a:rPr>
                <a:t>Venus</a:t>
              </a:r>
              <a:endParaRPr b="0" i="0" sz="1200" u="none" cap="none" strike="noStrike">
                <a:solidFill>
                  <a:schemeClr val="lt1"/>
                </a:solidFill>
                <a:latin typeface="Arial"/>
                <a:ea typeface="Arial"/>
                <a:cs typeface="Arial"/>
                <a:sym typeface="Arial"/>
              </a:endParaRPr>
            </a:p>
          </p:txBody>
        </p:sp>
        <p:sp>
          <p:nvSpPr>
            <p:cNvPr id="229" name="Google Shape;229;p27"/>
            <p:cNvSpPr/>
            <p:nvPr/>
          </p:nvSpPr>
          <p:spPr>
            <a:xfrm>
              <a:off x="4017450" y="1197657"/>
              <a:ext cx="1109100" cy="254495"/>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Fira Sans Extra Condensed Medium"/>
                  <a:ea typeface="Fira Sans Extra Condensed Medium"/>
                  <a:cs typeface="Fira Sans Extra Condensed Medium"/>
                  <a:sym typeface="Fira Sans Extra Condensed Medium"/>
                </a:rPr>
                <a:t>Mars</a:t>
              </a:r>
              <a:endParaRPr b="0" i="0" sz="1200" u="none" cap="none" strike="noStrike">
                <a:solidFill>
                  <a:schemeClr val="lt1"/>
                </a:solidFill>
                <a:latin typeface="Arial"/>
                <a:ea typeface="Arial"/>
                <a:cs typeface="Arial"/>
                <a:sym typeface="Arial"/>
              </a:endParaRPr>
            </a:p>
          </p:txBody>
        </p:sp>
        <p:sp>
          <p:nvSpPr>
            <p:cNvPr id="230" name="Google Shape;230;p27"/>
            <p:cNvSpPr/>
            <p:nvPr/>
          </p:nvSpPr>
          <p:spPr>
            <a:xfrm>
              <a:off x="5309675" y="1197657"/>
              <a:ext cx="1109100" cy="254495"/>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Fira Sans Extra Condensed Medium"/>
                  <a:ea typeface="Fira Sans Extra Condensed Medium"/>
                  <a:cs typeface="Fira Sans Extra Condensed Medium"/>
                  <a:sym typeface="Fira Sans Extra Condensed Medium"/>
                </a:rPr>
                <a:t>Saturn</a:t>
              </a:r>
              <a:endParaRPr b="0" i="0" sz="1200" u="none" cap="none" strike="noStrike">
                <a:solidFill>
                  <a:schemeClr val="lt1"/>
                </a:solidFill>
                <a:latin typeface="Arial"/>
                <a:ea typeface="Arial"/>
                <a:cs typeface="Arial"/>
                <a:sym typeface="Arial"/>
              </a:endParaRPr>
            </a:p>
          </p:txBody>
        </p:sp>
      </p:grpSp>
      <p:grpSp>
        <p:nvGrpSpPr>
          <p:cNvPr id="231" name="Google Shape;231;p27"/>
          <p:cNvGrpSpPr/>
          <p:nvPr/>
        </p:nvGrpSpPr>
        <p:grpSpPr>
          <a:xfrm>
            <a:off x="1533900" y="1691457"/>
            <a:ext cx="1627200" cy="2930669"/>
            <a:chOff x="1533900" y="1628244"/>
            <a:chExt cx="1627200" cy="2930669"/>
          </a:xfrm>
        </p:grpSpPr>
        <p:sp>
          <p:nvSpPr>
            <p:cNvPr id="232" name="Google Shape;232;p27"/>
            <p:cNvSpPr/>
            <p:nvPr/>
          </p:nvSpPr>
          <p:spPr>
            <a:xfrm>
              <a:off x="2098353" y="2099731"/>
              <a:ext cx="498600" cy="1607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33" name="Google Shape;233;p27"/>
            <p:cNvSpPr/>
            <p:nvPr/>
          </p:nvSpPr>
          <p:spPr>
            <a:xfrm>
              <a:off x="2596798" y="2853585"/>
              <a:ext cx="498600" cy="8538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34" name="Google Shape;234;p27"/>
            <p:cNvSpPr/>
            <p:nvPr/>
          </p:nvSpPr>
          <p:spPr>
            <a:xfrm>
              <a:off x="1599888" y="1628244"/>
              <a:ext cx="498600" cy="20790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35" name="Google Shape;235;p27"/>
            <p:cNvSpPr txBox="1"/>
            <p:nvPr/>
          </p:nvSpPr>
          <p:spPr>
            <a:xfrm rot="-5400000">
              <a:off x="1323283" y="3056784"/>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90</a:t>
              </a:r>
              <a:r>
                <a:rPr b="0" i="0" lang="en" sz="15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5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sp>
          <p:nvSpPr>
            <p:cNvPr id="236" name="Google Shape;236;p27"/>
            <p:cNvSpPr txBox="1"/>
            <p:nvPr/>
          </p:nvSpPr>
          <p:spPr>
            <a:xfrm rot="-5400000">
              <a:off x="1821749" y="3057018"/>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70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37" name="Google Shape;237;p27"/>
            <p:cNvSpPr txBox="1"/>
            <p:nvPr/>
          </p:nvSpPr>
          <p:spPr>
            <a:xfrm rot="-5400000">
              <a:off x="2320194" y="3057018"/>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40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38" name="Google Shape;238;p27"/>
            <p:cNvSpPr txBox="1"/>
            <p:nvPr/>
          </p:nvSpPr>
          <p:spPr>
            <a:xfrm>
              <a:off x="1599750" y="3839325"/>
              <a:ext cx="14955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2020</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39" name="Google Shape;239;p27"/>
            <p:cNvSpPr txBox="1"/>
            <p:nvPr/>
          </p:nvSpPr>
          <p:spPr>
            <a:xfrm>
              <a:off x="1533900" y="4176113"/>
              <a:ext cx="1627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Sun</a:t>
              </a:r>
              <a:endParaRPr b="0" i="0" sz="1200" u="none" cap="none" strike="noStrike">
                <a:solidFill>
                  <a:srgbClr val="434343"/>
                </a:solidFill>
                <a:latin typeface="Roboto"/>
                <a:ea typeface="Roboto"/>
                <a:cs typeface="Roboto"/>
                <a:sym typeface="Roboto"/>
              </a:endParaRPr>
            </a:p>
          </p:txBody>
        </p:sp>
      </p:grpSp>
      <p:grpSp>
        <p:nvGrpSpPr>
          <p:cNvPr id="240" name="Google Shape;240;p27"/>
          <p:cNvGrpSpPr/>
          <p:nvPr/>
        </p:nvGrpSpPr>
        <p:grpSpPr>
          <a:xfrm>
            <a:off x="3752150" y="1962513"/>
            <a:ext cx="1627200" cy="2659613"/>
            <a:chOff x="3752150" y="1899300"/>
            <a:chExt cx="1627200" cy="2659613"/>
          </a:xfrm>
        </p:grpSpPr>
        <p:sp>
          <p:nvSpPr>
            <p:cNvPr id="241" name="Google Shape;241;p27"/>
            <p:cNvSpPr/>
            <p:nvPr/>
          </p:nvSpPr>
          <p:spPr>
            <a:xfrm>
              <a:off x="4316595" y="1899300"/>
              <a:ext cx="498600" cy="18081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42" name="Google Shape;242;p27"/>
            <p:cNvSpPr/>
            <p:nvPr/>
          </p:nvSpPr>
          <p:spPr>
            <a:xfrm>
              <a:off x="4815060" y="2449018"/>
              <a:ext cx="498600" cy="12585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43" name="Google Shape;243;p27"/>
            <p:cNvSpPr/>
            <p:nvPr/>
          </p:nvSpPr>
          <p:spPr>
            <a:xfrm>
              <a:off x="3818129" y="2203688"/>
              <a:ext cx="498600" cy="1503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44" name="Google Shape;244;p27"/>
            <p:cNvSpPr txBox="1"/>
            <p:nvPr/>
          </p:nvSpPr>
          <p:spPr>
            <a:xfrm rot="-5400000">
              <a:off x="3541525" y="3056853"/>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75</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45" name="Google Shape;245;p27"/>
            <p:cNvSpPr txBox="1"/>
            <p:nvPr/>
          </p:nvSpPr>
          <p:spPr>
            <a:xfrm rot="-5400000">
              <a:off x="4039990" y="3057087"/>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80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46" name="Google Shape;246;p27"/>
            <p:cNvSpPr txBox="1"/>
            <p:nvPr/>
          </p:nvSpPr>
          <p:spPr>
            <a:xfrm rot="-5400000">
              <a:off x="4538456" y="3057087"/>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60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47" name="Google Shape;247;p27"/>
            <p:cNvSpPr txBox="1"/>
            <p:nvPr/>
          </p:nvSpPr>
          <p:spPr>
            <a:xfrm>
              <a:off x="3805850" y="3839325"/>
              <a:ext cx="15198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2021</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48" name="Google Shape;248;p27"/>
            <p:cNvSpPr txBox="1"/>
            <p:nvPr/>
          </p:nvSpPr>
          <p:spPr>
            <a:xfrm>
              <a:off x="3752150" y="4176113"/>
              <a:ext cx="1627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place full of iron oxide dust</a:t>
              </a:r>
              <a:endParaRPr b="0" i="0" sz="1200" u="none" cap="none" strike="noStrike">
                <a:solidFill>
                  <a:srgbClr val="434343"/>
                </a:solidFill>
                <a:latin typeface="Roboto"/>
                <a:ea typeface="Roboto"/>
                <a:cs typeface="Roboto"/>
                <a:sym typeface="Roboto"/>
              </a:endParaRPr>
            </a:p>
          </p:txBody>
        </p:sp>
      </p:grpSp>
      <p:grpSp>
        <p:nvGrpSpPr>
          <p:cNvPr id="249" name="Google Shape;249;p27"/>
          <p:cNvGrpSpPr/>
          <p:nvPr/>
        </p:nvGrpSpPr>
        <p:grpSpPr>
          <a:xfrm>
            <a:off x="5982800" y="1484813"/>
            <a:ext cx="1627200" cy="3137313"/>
            <a:chOff x="5982800" y="1421600"/>
            <a:chExt cx="1627200" cy="3137313"/>
          </a:xfrm>
        </p:grpSpPr>
        <p:sp>
          <p:nvSpPr>
            <p:cNvPr id="250" name="Google Shape;250;p27"/>
            <p:cNvSpPr/>
            <p:nvPr/>
          </p:nvSpPr>
          <p:spPr>
            <a:xfrm>
              <a:off x="6547101" y="1798023"/>
              <a:ext cx="498600" cy="19092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51" name="Google Shape;251;p27"/>
            <p:cNvSpPr/>
            <p:nvPr/>
          </p:nvSpPr>
          <p:spPr>
            <a:xfrm>
              <a:off x="7045566" y="1421600"/>
              <a:ext cx="498600" cy="22860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52" name="Google Shape;252;p27"/>
            <p:cNvSpPr/>
            <p:nvPr/>
          </p:nvSpPr>
          <p:spPr>
            <a:xfrm>
              <a:off x="6048636" y="2448737"/>
              <a:ext cx="498600" cy="12585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Fira Sans Extra Condensed Medium"/>
                <a:ea typeface="Fira Sans Extra Condensed Medium"/>
                <a:cs typeface="Fira Sans Extra Condensed Medium"/>
                <a:sym typeface="Fira Sans Extra Condensed Medium"/>
              </a:endParaRPr>
            </a:p>
          </p:txBody>
        </p:sp>
        <p:sp>
          <p:nvSpPr>
            <p:cNvPr id="253" name="Google Shape;253;p27"/>
            <p:cNvSpPr txBox="1"/>
            <p:nvPr/>
          </p:nvSpPr>
          <p:spPr>
            <a:xfrm rot="-5400000">
              <a:off x="5772048" y="3056784"/>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60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54" name="Google Shape;254;p27"/>
            <p:cNvSpPr txBox="1"/>
            <p:nvPr/>
          </p:nvSpPr>
          <p:spPr>
            <a:xfrm rot="-5400000">
              <a:off x="6270517" y="3057018"/>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85</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55" name="Google Shape;255;p27"/>
            <p:cNvSpPr txBox="1"/>
            <p:nvPr/>
          </p:nvSpPr>
          <p:spPr>
            <a:xfrm rot="-5400000">
              <a:off x="6768962" y="3057018"/>
              <a:ext cx="1051500" cy="249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100</a:t>
              </a:r>
              <a:r>
                <a:rPr b="0" i="0" lang="en" sz="15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256" name="Google Shape;256;p27"/>
            <p:cNvSpPr txBox="1"/>
            <p:nvPr/>
          </p:nvSpPr>
          <p:spPr>
            <a:xfrm>
              <a:off x="6036500" y="3839325"/>
              <a:ext cx="1519800" cy="28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2022</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257" name="Google Shape;257;p27"/>
            <p:cNvSpPr txBox="1"/>
            <p:nvPr/>
          </p:nvSpPr>
          <p:spPr>
            <a:xfrm>
              <a:off x="5982800" y="4176113"/>
              <a:ext cx="1627200" cy="38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a gas giant and has several rings</a:t>
              </a:r>
              <a:endParaRPr b="0" i="0" sz="1200" u="none" cap="none" strike="noStrike">
                <a:solidFill>
                  <a:srgbClr val="434343"/>
                </a:solidFill>
                <a:latin typeface="Roboto"/>
                <a:ea typeface="Roboto"/>
                <a:cs typeface="Roboto"/>
                <a:sym typeface="Roboto"/>
              </a:endParaRPr>
            </a:p>
          </p:txBody>
        </p:sp>
      </p:grpSp>
      <p:cxnSp>
        <p:nvCxnSpPr>
          <p:cNvPr id="258" name="Google Shape;258;p27"/>
          <p:cNvCxnSpPr/>
          <p:nvPr/>
        </p:nvCxnSpPr>
        <p:spPr>
          <a:xfrm>
            <a:off x="1364250" y="3765488"/>
            <a:ext cx="6415500" cy="0"/>
          </a:xfrm>
          <a:prstGeom prst="straightConnector1">
            <a:avLst/>
          </a:prstGeom>
          <a:noFill/>
          <a:ln cap="flat" cmpd="sng" w="9525">
            <a:solidFill>
              <a:srgbClr val="434343"/>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28"/>
          <p:cNvGrpSpPr/>
          <p:nvPr/>
        </p:nvGrpSpPr>
        <p:grpSpPr>
          <a:xfrm>
            <a:off x="2726250" y="1304848"/>
            <a:ext cx="5707475" cy="2881402"/>
            <a:chOff x="2726250" y="1094425"/>
            <a:chExt cx="5707475" cy="2881402"/>
          </a:xfrm>
        </p:grpSpPr>
        <p:cxnSp>
          <p:nvCxnSpPr>
            <p:cNvPr id="264" name="Google Shape;264;p28"/>
            <p:cNvCxnSpPr/>
            <p:nvPr/>
          </p:nvCxnSpPr>
          <p:spPr>
            <a:xfrm>
              <a:off x="3364625" y="1219625"/>
              <a:ext cx="5069100" cy="0"/>
            </a:xfrm>
            <a:prstGeom prst="straightConnector1">
              <a:avLst/>
            </a:prstGeom>
            <a:noFill/>
            <a:ln cap="flat" cmpd="sng" w="9525">
              <a:solidFill>
                <a:schemeClr val="lt2"/>
              </a:solidFill>
              <a:prstDash val="solid"/>
              <a:round/>
              <a:headEnd len="sm" w="sm" type="none"/>
              <a:tailEnd len="sm" w="sm" type="none"/>
            </a:ln>
          </p:spPr>
        </p:cxnSp>
        <p:cxnSp>
          <p:nvCxnSpPr>
            <p:cNvPr id="265" name="Google Shape;265;p28"/>
            <p:cNvCxnSpPr/>
            <p:nvPr/>
          </p:nvCxnSpPr>
          <p:spPr>
            <a:xfrm>
              <a:off x="3364625" y="1511967"/>
              <a:ext cx="5069100" cy="0"/>
            </a:xfrm>
            <a:prstGeom prst="straightConnector1">
              <a:avLst/>
            </a:prstGeom>
            <a:noFill/>
            <a:ln cap="flat" cmpd="sng" w="9525">
              <a:solidFill>
                <a:schemeClr val="lt2"/>
              </a:solidFill>
              <a:prstDash val="solid"/>
              <a:round/>
              <a:headEnd len="sm" w="sm" type="none"/>
              <a:tailEnd len="sm" w="sm" type="none"/>
            </a:ln>
          </p:spPr>
        </p:cxnSp>
        <p:cxnSp>
          <p:nvCxnSpPr>
            <p:cNvPr id="266" name="Google Shape;266;p28"/>
            <p:cNvCxnSpPr/>
            <p:nvPr/>
          </p:nvCxnSpPr>
          <p:spPr>
            <a:xfrm>
              <a:off x="3364625" y="1804310"/>
              <a:ext cx="5069100" cy="0"/>
            </a:xfrm>
            <a:prstGeom prst="straightConnector1">
              <a:avLst/>
            </a:prstGeom>
            <a:noFill/>
            <a:ln cap="flat" cmpd="sng" w="9525">
              <a:solidFill>
                <a:schemeClr val="lt2"/>
              </a:solidFill>
              <a:prstDash val="solid"/>
              <a:round/>
              <a:headEnd len="sm" w="sm" type="none"/>
              <a:tailEnd len="sm" w="sm" type="none"/>
            </a:ln>
          </p:spPr>
        </p:cxnSp>
        <p:cxnSp>
          <p:nvCxnSpPr>
            <p:cNvPr id="267" name="Google Shape;267;p28"/>
            <p:cNvCxnSpPr/>
            <p:nvPr/>
          </p:nvCxnSpPr>
          <p:spPr>
            <a:xfrm>
              <a:off x="3364625" y="2096652"/>
              <a:ext cx="5069100" cy="0"/>
            </a:xfrm>
            <a:prstGeom prst="straightConnector1">
              <a:avLst/>
            </a:prstGeom>
            <a:noFill/>
            <a:ln cap="flat" cmpd="sng" w="9525">
              <a:solidFill>
                <a:schemeClr val="lt2"/>
              </a:solidFill>
              <a:prstDash val="solid"/>
              <a:round/>
              <a:headEnd len="sm" w="sm" type="none"/>
              <a:tailEnd len="sm" w="sm" type="none"/>
            </a:ln>
          </p:spPr>
        </p:cxnSp>
        <p:cxnSp>
          <p:nvCxnSpPr>
            <p:cNvPr id="268" name="Google Shape;268;p28"/>
            <p:cNvCxnSpPr/>
            <p:nvPr/>
          </p:nvCxnSpPr>
          <p:spPr>
            <a:xfrm>
              <a:off x="3364625" y="2388994"/>
              <a:ext cx="5069100" cy="0"/>
            </a:xfrm>
            <a:prstGeom prst="straightConnector1">
              <a:avLst/>
            </a:prstGeom>
            <a:noFill/>
            <a:ln cap="flat" cmpd="sng" w="9525">
              <a:solidFill>
                <a:schemeClr val="lt2"/>
              </a:solidFill>
              <a:prstDash val="solid"/>
              <a:round/>
              <a:headEnd len="sm" w="sm" type="none"/>
              <a:tailEnd len="sm" w="sm" type="none"/>
            </a:ln>
          </p:spPr>
        </p:cxnSp>
        <p:cxnSp>
          <p:nvCxnSpPr>
            <p:cNvPr id="269" name="Google Shape;269;p28"/>
            <p:cNvCxnSpPr/>
            <p:nvPr/>
          </p:nvCxnSpPr>
          <p:spPr>
            <a:xfrm>
              <a:off x="3364625" y="2681337"/>
              <a:ext cx="5069100" cy="0"/>
            </a:xfrm>
            <a:prstGeom prst="straightConnector1">
              <a:avLst/>
            </a:prstGeom>
            <a:noFill/>
            <a:ln cap="flat" cmpd="sng" w="9525">
              <a:solidFill>
                <a:schemeClr val="lt2"/>
              </a:solidFill>
              <a:prstDash val="solid"/>
              <a:round/>
              <a:headEnd len="sm" w="sm" type="none"/>
              <a:tailEnd len="sm" w="sm" type="none"/>
            </a:ln>
          </p:spPr>
        </p:cxnSp>
        <p:cxnSp>
          <p:nvCxnSpPr>
            <p:cNvPr id="270" name="Google Shape;270;p28"/>
            <p:cNvCxnSpPr/>
            <p:nvPr/>
          </p:nvCxnSpPr>
          <p:spPr>
            <a:xfrm>
              <a:off x="3364625" y="2973679"/>
              <a:ext cx="5069100" cy="0"/>
            </a:xfrm>
            <a:prstGeom prst="straightConnector1">
              <a:avLst/>
            </a:prstGeom>
            <a:noFill/>
            <a:ln cap="flat" cmpd="sng" w="9525">
              <a:solidFill>
                <a:schemeClr val="lt2"/>
              </a:solidFill>
              <a:prstDash val="solid"/>
              <a:round/>
              <a:headEnd len="sm" w="sm" type="none"/>
              <a:tailEnd len="sm" w="sm" type="none"/>
            </a:ln>
          </p:spPr>
        </p:cxnSp>
        <p:cxnSp>
          <p:nvCxnSpPr>
            <p:cNvPr id="271" name="Google Shape;271;p28"/>
            <p:cNvCxnSpPr/>
            <p:nvPr/>
          </p:nvCxnSpPr>
          <p:spPr>
            <a:xfrm>
              <a:off x="3364625" y="3266021"/>
              <a:ext cx="5069100" cy="0"/>
            </a:xfrm>
            <a:prstGeom prst="straightConnector1">
              <a:avLst/>
            </a:prstGeom>
            <a:noFill/>
            <a:ln cap="flat" cmpd="sng" w="9525">
              <a:solidFill>
                <a:schemeClr val="lt2"/>
              </a:solidFill>
              <a:prstDash val="solid"/>
              <a:round/>
              <a:headEnd len="sm" w="sm" type="none"/>
              <a:tailEnd len="sm" w="sm" type="none"/>
            </a:ln>
          </p:spPr>
        </p:cxnSp>
        <p:cxnSp>
          <p:nvCxnSpPr>
            <p:cNvPr id="272" name="Google Shape;272;p28"/>
            <p:cNvCxnSpPr/>
            <p:nvPr/>
          </p:nvCxnSpPr>
          <p:spPr>
            <a:xfrm>
              <a:off x="3364625" y="3558364"/>
              <a:ext cx="5069100" cy="0"/>
            </a:xfrm>
            <a:prstGeom prst="straightConnector1">
              <a:avLst/>
            </a:prstGeom>
            <a:noFill/>
            <a:ln cap="flat" cmpd="sng" w="9525">
              <a:solidFill>
                <a:schemeClr val="lt2"/>
              </a:solidFill>
              <a:prstDash val="solid"/>
              <a:round/>
              <a:headEnd len="sm" w="sm" type="none"/>
              <a:tailEnd len="sm" w="sm" type="none"/>
            </a:ln>
          </p:spPr>
        </p:cxnSp>
        <p:cxnSp>
          <p:nvCxnSpPr>
            <p:cNvPr id="273" name="Google Shape;273;p28"/>
            <p:cNvCxnSpPr/>
            <p:nvPr/>
          </p:nvCxnSpPr>
          <p:spPr>
            <a:xfrm>
              <a:off x="3364625" y="3850706"/>
              <a:ext cx="5069100" cy="0"/>
            </a:xfrm>
            <a:prstGeom prst="straightConnector1">
              <a:avLst/>
            </a:prstGeom>
            <a:noFill/>
            <a:ln cap="flat" cmpd="sng" w="9525">
              <a:solidFill>
                <a:schemeClr val="lt2"/>
              </a:solidFill>
              <a:prstDash val="solid"/>
              <a:round/>
              <a:headEnd len="sm" w="sm" type="none"/>
              <a:tailEnd len="sm" w="sm" type="none"/>
            </a:ln>
          </p:spPr>
        </p:cxnSp>
        <p:sp>
          <p:nvSpPr>
            <p:cNvPr id="274" name="Google Shape;274;p28"/>
            <p:cNvSpPr txBox="1"/>
            <p:nvPr/>
          </p:nvSpPr>
          <p:spPr>
            <a:xfrm>
              <a:off x="2726250" y="3725327"/>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a:t>
              </a:r>
              <a:endParaRPr b="0" i="0" sz="1000" u="none" cap="none" strike="noStrike">
                <a:solidFill>
                  <a:srgbClr val="434343"/>
                </a:solidFill>
                <a:latin typeface="Roboto"/>
                <a:ea typeface="Roboto"/>
                <a:cs typeface="Roboto"/>
                <a:sym typeface="Roboto"/>
              </a:endParaRPr>
            </a:p>
          </p:txBody>
        </p:sp>
        <p:sp>
          <p:nvSpPr>
            <p:cNvPr id="275" name="Google Shape;275;p28"/>
            <p:cNvSpPr txBox="1"/>
            <p:nvPr/>
          </p:nvSpPr>
          <p:spPr>
            <a:xfrm>
              <a:off x="2726250" y="3433005"/>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200</a:t>
              </a:r>
              <a:endParaRPr b="0" i="0" sz="1000" u="none" cap="none" strike="noStrike">
                <a:solidFill>
                  <a:srgbClr val="434343"/>
                </a:solidFill>
                <a:latin typeface="Roboto"/>
                <a:ea typeface="Roboto"/>
                <a:cs typeface="Roboto"/>
                <a:sym typeface="Roboto"/>
              </a:endParaRPr>
            </a:p>
          </p:txBody>
        </p:sp>
        <p:sp>
          <p:nvSpPr>
            <p:cNvPr id="276" name="Google Shape;276;p28"/>
            <p:cNvSpPr txBox="1"/>
            <p:nvPr/>
          </p:nvSpPr>
          <p:spPr>
            <a:xfrm>
              <a:off x="2726250" y="3140682"/>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300</a:t>
              </a:r>
              <a:endParaRPr b="0" i="0" sz="1000" u="none" cap="none" strike="noStrike">
                <a:solidFill>
                  <a:srgbClr val="434343"/>
                </a:solidFill>
                <a:latin typeface="Roboto"/>
                <a:ea typeface="Roboto"/>
                <a:cs typeface="Roboto"/>
                <a:sym typeface="Roboto"/>
              </a:endParaRPr>
            </a:p>
          </p:txBody>
        </p:sp>
        <p:sp>
          <p:nvSpPr>
            <p:cNvPr id="277" name="Google Shape;277;p28"/>
            <p:cNvSpPr txBox="1"/>
            <p:nvPr/>
          </p:nvSpPr>
          <p:spPr>
            <a:xfrm>
              <a:off x="2726250" y="2848360"/>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400</a:t>
              </a:r>
              <a:endParaRPr b="0" i="0" sz="1000" u="none" cap="none" strike="noStrike">
                <a:solidFill>
                  <a:srgbClr val="434343"/>
                </a:solidFill>
                <a:latin typeface="Roboto"/>
                <a:ea typeface="Roboto"/>
                <a:cs typeface="Roboto"/>
                <a:sym typeface="Roboto"/>
              </a:endParaRPr>
            </a:p>
          </p:txBody>
        </p:sp>
        <p:sp>
          <p:nvSpPr>
            <p:cNvPr id="278" name="Google Shape;278;p28"/>
            <p:cNvSpPr txBox="1"/>
            <p:nvPr/>
          </p:nvSpPr>
          <p:spPr>
            <a:xfrm>
              <a:off x="2726250" y="2556037"/>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500</a:t>
              </a:r>
              <a:endParaRPr b="0" i="0" sz="1000" u="none" cap="none" strike="noStrike">
                <a:solidFill>
                  <a:srgbClr val="434343"/>
                </a:solidFill>
                <a:latin typeface="Roboto"/>
                <a:ea typeface="Roboto"/>
                <a:cs typeface="Roboto"/>
                <a:sym typeface="Roboto"/>
              </a:endParaRPr>
            </a:p>
          </p:txBody>
        </p:sp>
        <p:sp>
          <p:nvSpPr>
            <p:cNvPr id="279" name="Google Shape;279;p28"/>
            <p:cNvSpPr txBox="1"/>
            <p:nvPr/>
          </p:nvSpPr>
          <p:spPr>
            <a:xfrm>
              <a:off x="2726250" y="2263715"/>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600</a:t>
              </a:r>
              <a:endParaRPr b="0" i="0" sz="1000" u="none" cap="none" strike="noStrike">
                <a:solidFill>
                  <a:srgbClr val="434343"/>
                </a:solidFill>
                <a:latin typeface="Roboto"/>
                <a:ea typeface="Roboto"/>
                <a:cs typeface="Roboto"/>
                <a:sym typeface="Roboto"/>
              </a:endParaRPr>
            </a:p>
          </p:txBody>
        </p:sp>
        <p:sp>
          <p:nvSpPr>
            <p:cNvPr id="280" name="Google Shape;280;p28"/>
            <p:cNvSpPr txBox="1"/>
            <p:nvPr/>
          </p:nvSpPr>
          <p:spPr>
            <a:xfrm>
              <a:off x="2726250" y="1971393"/>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700</a:t>
              </a:r>
              <a:endParaRPr b="0" i="0" sz="1000" u="none" cap="none" strike="noStrike">
                <a:solidFill>
                  <a:srgbClr val="434343"/>
                </a:solidFill>
                <a:latin typeface="Roboto"/>
                <a:ea typeface="Roboto"/>
                <a:cs typeface="Roboto"/>
                <a:sym typeface="Roboto"/>
              </a:endParaRPr>
            </a:p>
          </p:txBody>
        </p:sp>
        <p:sp>
          <p:nvSpPr>
            <p:cNvPr id="281" name="Google Shape;281;p28"/>
            <p:cNvSpPr txBox="1"/>
            <p:nvPr/>
          </p:nvSpPr>
          <p:spPr>
            <a:xfrm>
              <a:off x="2726250" y="1679070"/>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800</a:t>
              </a:r>
              <a:endParaRPr b="0" i="0" sz="1000" u="none" cap="none" strike="noStrike">
                <a:solidFill>
                  <a:srgbClr val="434343"/>
                </a:solidFill>
                <a:latin typeface="Roboto"/>
                <a:ea typeface="Roboto"/>
                <a:cs typeface="Roboto"/>
                <a:sym typeface="Roboto"/>
              </a:endParaRPr>
            </a:p>
          </p:txBody>
        </p:sp>
        <p:sp>
          <p:nvSpPr>
            <p:cNvPr id="282" name="Google Shape;282;p28"/>
            <p:cNvSpPr txBox="1"/>
            <p:nvPr/>
          </p:nvSpPr>
          <p:spPr>
            <a:xfrm>
              <a:off x="2726250" y="1386748"/>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900</a:t>
              </a:r>
              <a:endParaRPr b="0" i="0" sz="1000" u="none" cap="none" strike="noStrike">
                <a:solidFill>
                  <a:srgbClr val="434343"/>
                </a:solidFill>
                <a:latin typeface="Roboto"/>
                <a:ea typeface="Roboto"/>
                <a:cs typeface="Roboto"/>
                <a:sym typeface="Roboto"/>
              </a:endParaRPr>
            </a:p>
          </p:txBody>
        </p:sp>
        <p:sp>
          <p:nvSpPr>
            <p:cNvPr id="283" name="Google Shape;283;p28"/>
            <p:cNvSpPr txBox="1"/>
            <p:nvPr/>
          </p:nvSpPr>
          <p:spPr>
            <a:xfrm>
              <a:off x="2726250" y="1094425"/>
              <a:ext cx="557400" cy="250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1000</a:t>
              </a:r>
              <a:endParaRPr b="0" i="0" sz="1000" u="none" cap="none" strike="noStrike">
                <a:solidFill>
                  <a:srgbClr val="434343"/>
                </a:solidFill>
                <a:latin typeface="Roboto"/>
                <a:ea typeface="Roboto"/>
                <a:cs typeface="Roboto"/>
                <a:sym typeface="Roboto"/>
              </a:endParaRPr>
            </a:p>
          </p:txBody>
        </p:sp>
      </p:grpSp>
      <p:sp>
        <p:nvSpPr>
          <p:cNvPr id="284" name="Google Shape;284;p28"/>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285" name="Google Shape;285;p28"/>
          <p:cNvGrpSpPr/>
          <p:nvPr/>
        </p:nvGrpSpPr>
        <p:grpSpPr>
          <a:xfrm>
            <a:off x="710275" y="1797510"/>
            <a:ext cx="1772700" cy="967362"/>
            <a:chOff x="710275" y="1563888"/>
            <a:chExt cx="1772700" cy="967362"/>
          </a:xfrm>
        </p:grpSpPr>
        <p:sp>
          <p:nvSpPr>
            <p:cNvPr id="286" name="Google Shape;286;p28"/>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Product 1</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287" name="Google Shape;287;p28"/>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the Sun</a:t>
              </a:r>
              <a:endParaRPr b="0" i="0" sz="1200" u="none" cap="none" strike="noStrike">
                <a:solidFill>
                  <a:srgbClr val="434343"/>
                </a:solidFill>
                <a:latin typeface="Roboto"/>
                <a:ea typeface="Roboto"/>
                <a:cs typeface="Roboto"/>
                <a:sym typeface="Roboto"/>
              </a:endParaRPr>
            </a:p>
          </p:txBody>
        </p:sp>
        <p:sp>
          <p:nvSpPr>
            <p:cNvPr id="288" name="Google Shape;288;p28"/>
            <p:cNvSpPr/>
            <p:nvPr/>
          </p:nvSpPr>
          <p:spPr>
            <a:xfrm>
              <a:off x="815175" y="1563888"/>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28"/>
          <p:cNvGrpSpPr/>
          <p:nvPr/>
        </p:nvGrpSpPr>
        <p:grpSpPr>
          <a:xfrm>
            <a:off x="710275" y="3163435"/>
            <a:ext cx="1772700" cy="967362"/>
            <a:chOff x="710275" y="2929813"/>
            <a:chExt cx="1772700" cy="967362"/>
          </a:xfrm>
        </p:grpSpPr>
        <p:sp>
          <p:nvSpPr>
            <p:cNvPr id="290" name="Google Shape;290;p28"/>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Product 2</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291" name="Google Shape;291;p28"/>
            <p:cNvSpPr txBox="1"/>
            <p:nvPr/>
          </p:nvSpPr>
          <p:spPr>
            <a:xfrm>
              <a:off x="710275" y="3348775"/>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composed of hydrogen and helium</a:t>
              </a:r>
              <a:endParaRPr b="0" i="0" sz="1200" u="none" cap="none" strike="noStrike">
                <a:solidFill>
                  <a:srgbClr val="434343"/>
                </a:solidFill>
                <a:latin typeface="Roboto"/>
                <a:ea typeface="Roboto"/>
                <a:cs typeface="Roboto"/>
                <a:sym typeface="Roboto"/>
              </a:endParaRPr>
            </a:p>
          </p:txBody>
        </p:sp>
        <p:sp>
          <p:nvSpPr>
            <p:cNvPr id="292" name="Google Shape;292;p28"/>
            <p:cNvSpPr/>
            <p:nvPr/>
          </p:nvSpPr>
          <p:spPr>
            <a:xfrm>
              <a:off x="815175" y="2929813"/>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28"/>
          <p:cNvGrpSpPr/>
          <p:nvPr/>
        </p:nvGrpSpPr>
        <p:grpSpPr>
          <a:xfrm>
            <a:off x="3663544" y="1719895"/>
            <a:ext cx="557385" cy="2903548"/>
            <a:chOff x="4321749" y="1509472"/>
            <a:chExt cx="557385" cy="2903548"/>
          </a:xfrm>
        </p:grpSpPr>
        <p:sp>
          <p:nvSpPr>
            <p:cNvPr id="294" name="Google Shape;294;p28"/>
            <p:cNvSpPr/>
            <p:nvPr/>
          </p:nvSpPr>
          <p:spPr>
            <a:xfrm>
              <a:off x="4368942" y="1509472"/>
              <a:ext cx="231500" cy="2608909"/>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8"/>
            <p:cNvSpPr/>
            <p:nvPr/>
          </p:nvSpPr>
          <p:spPr>
            <a:xfrm>
              <a:off x="4600441" y="2089198"/>
              <a:ext cx="231500" cy="2029028"/>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8"/>
            <p:cNvSpPr txBox="1"/>
            <p:nvPr/>
          </p:nvSpPr>
          <p:spPr>
            <a:xfrm>
              <a:off x="4321749" y="4199377"/>
              <a:ext cx="557385" cy="21364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2020</a:t>
              </a:r>
              <a:endParaRPr b="0" i="0" sz="1100" u="none" cap="none" strike="noStrike">
                <a:solidFill>
                  <a:srgbClr val="434343"/>
                </a:solidFill>
                <a:latin typeface="Roboto"/>
                <a:ea typeface="Roboto"/>
                <a:cs typeface="Roboto"/>
                <a:sym typeface="Roboto"/>
              </a:endParaRPr>
            </a:p>
          </p:txBody>
        </p:sp>
      </p:grpSp>
      <p:grpSp>
        <p:nvGrpSpPr>
          <p:cNvPr id="297" name="Google Shape;297;p28"/>
          <p:cNvGrpSpPr/>
          <p:nvPr/>
        </p:nvGrpSpPr>
        <p:grpSpPr>
          <a:xfrm>
            <a:off x="4642009" y="1430016"/>
            <a:ext cx="557385" cy="3193427"/>
            <a:chOff x="5376411" y="1219593"/>
            <a:chExt cx="557385" cy="3193427"/>
          </a:xfrm>
        </p:grpSpPr>
        <p:sp>
          <p:nvSpPr>
            <p:cNvPr id="298" name="Google Shape;298;p28"/>
            <p:cNvSpPr/>
            <p:nvPr/>
          </p:nvSpPr>
          <p:spPr>
            <a:xfrm>
              <a:off x="5423604" y="1219593"/>
              <a:ext cx="231500" cy="289866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8"/>
            <p:cNvSpPr/>
            <p:nvPr/>
          </p:nvSpPr>
          <p:spPr>
            <a:xfrm>
              <a:off x="5655104" y="2668956"/>
              <a:ext cx="231500" cy="1449146"/>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8"/>
            <p:cNvSpPr txBox="1"/>
            <p:nvPr/>
          </p:nvSpPr>
          <p:spPr>
            <a:xfrm>
              <a:off x="5376411" y="4199377"/>
              <a:ext cx="557385" cy="21364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2021</a:t>
              </a:r>
              <a:endParaRPr b="0" i="0" sz="1100" u="none" cap="none" strike="noStrike">
                <a:solidFill>
                  <a:srgbClr val="434343"/>
                </a:solidFill>
                <a:latin typeface="Roboto"/>
                <a:ea typeface="Roboto"/>
                <a:cs typeface="Roboto"/>
                <a:sym typeface="Roboto"/>
              </a:endParaRPr>
            </a:p>
          </p:txBody>
        </p:sp>
      </p:grpSp>
      <p:grpSp>
        <p:nvGrpSpPr>
          <p:cNvPr id="301" name="Google Shape;301;p28"/>
          <p:cNvGrpSpPr/>
          <p:nvPr/>
        </p:nvGrpSpPr>
        <p:grpSpPr>
          <a:xfrm>
            <a:off x="5620475" y="2299498"/>
            <a:ext cx="557385" cy="2323945"/>
            <a:chOff x="6431074" y="2089075"/>
            <a:chExt cx="557385" cy="2323945"/>
          </a:xfrm>
        </p:grpSpPr>
        <p:sp>
          <p:nvSpPr>
            <p:cNvPr id="302" name="Google Shape;302;p28"/>
            <p:cNvSpPr/>
            <p:nvPr/>
          </p:nvSpPr>
          <p:spPr>
            <a:xfrm>
              <a:off x="6478267" y="2958804"/>
              <a:ext cx="231500" cy="1159391"/>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8"/>
            <p:cNvSpPr/>
            <p:nvPr/>
          </p:nvSpPr>
          <p:spPr>
            <a:xfrm>
              <a:off x="6709766" y="2089075"/>
              <a:ext cx="231500" cy="2029028"/>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8"/>
            <p:cNvSpPr txBox="1"/>
            <p:nvPr/>
          </p:nvSpPr>
          <p:spPr>
            <a:xfrm>
              <a:off x="6431074" y="4199377"/>
              <a:ext cx="557385" cy="21364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2022</a:t>
              </a:r>
              <a:endParaRPr b="0" i="0" sz="1100" u="none" cap="none" strike="noStrike">
                <a:solidFill>
                  <a:srgbClr val="434343"/>
                </a:solidFill>
                <a:latin typeface="Roboto"/>
                <a:ea typeface="Roboto"/>
                <a:cs typeface="Roboto"/>
                <a:sym typeface="Roboto"/>
              </a:endParaRPr>
            </a:p>
          </p:txBody>
        </p:sp>
      </p:grpSp>
      <p:grpSp>
        <p:nvGrpSpPr>
          <p:cNvPr id="305" name="Google Shape;305;p28"/>
          <p:cNvGrpSpPr/>
          <p:nvPr/>
        </p:nvGrpSpPr>
        <p:grpSpPr>
          <a:xfrm>
            <a:off x="6598941" y="2009774"/>
            <a:ext cx="557385" cy="2613669"/>
            <a:chOff x="7485737" y="1799351"/>
            <a:chExt cx="557385" cy="2613669"/>
          </a:xfrm>
        </p:grpSpPr>
        <p:sp>
          <p:nvSpPr>
            <p:cNvPr id="306" name="Google Shape;306;p28"/>
            <p:cNvSpPr/>
            <p:nvPr/>
          </p:nvSpPr>
          <p:spPr>
            <a:xfrm>
              <a:off x="7532929" y="3248733"/>
              <a:ext cx="231500" cy="869647"/>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8"/>
            <p:cNvSpPr/>
            <p:nvPr/>
          </p:nvSpPr>
          <p:spPr>
            <a:xfrm>
              <a:off x="7764429" y="1799351"/>
              <a:ext cx="231500" cy="231881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8"/>
            <p:cNvSpPr txBox="1"/>
            <p:nvPr/>
          </p:nvSpPr>
          <p:spPr>
            <a:xfrm>
              <a:off x="7485737" y="4199377"/>
              <a:ext cx="557385" cy="213643"/>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2023</a:t>
              </a:r>
              <a:endParaRPr b="0" i="0" sz="1100" u="none" cap="none" strike="noStrike">
                <a:solidFill>
                  <a:srgbClr val="434343"/>
                </a:solidFill>
                <a:latin typeface="Roboto"/>
                <a:ea typeface="Roboto"/>
                <a:cs typeface="Roboto"/>
                <a:sym typeface="Roboto"/>
              </a:endParaRPr>
            </a:p>
          </p:txBody>
        </p:sp>
      </p:grpSp>
      <p:grpSp>
        <p:nvGrpSpPr>
          <p:cNvPr id="309" name="Google Shape;309;p28"/>
          <p:cNvGrpSpPr/>
          <p:nvPr/>
        </p:nvGrpSpPr>
        <p:grpSpPr>
          <a:xfrm>
            <a:off x="7577406" y="1722398"/>
            <a:ext cx="557400" cy="2901002"/>
            <a:chOff x="7485737" y="1511975"/>
            <a:chExt cx="557400" cy="2901002"/>
          </a:xfrm>
        </p:grpSpPr>
        <p:sp>
          <p:nvSpPr>
            <p:cNvPr id="310" name="Google Shape;310;p28"/>
            <p:cNvSpPr/>
            <p:nvPr/>
          </p:nvSpPr>
          <p:spPr>
            <a:xfrm>
              <a:off x="7532925" y="3558378"/>
              <a:ext cx="231600" cy="560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8"/>
            <p:cNvSpPr/>
            <p:nvPr/>
          </p:nvSpPr>
          <p:spPr>
            <a:xfrm>
              <a:off x="7764425" y="1511975"/>
              <a:ext cx="231600" cy="2606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8"/>
            <p:cNvSpPr txBox="1"/>
            <p:nvPr/>
          </p:nvSpPr>
          <p:spPr>
            <a:xfrm>
              <a:off x="7485737" y="4199377"/>
              <a:ext cx="5574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2024</a:t>
              </a:r>
              <a:endParaRPr b="0" i="0" sz="1100" u="none" cap="none" strike="noStrike">
                <a:solidFill>
                  <a:srgbClr val="434343"/>
                </a:solidFill>
                <a:latin typeface="Roboto"/>
                <a:ea typeface="Roboto"/>
                <a:cs typeface="Roboto"/>
                <a:sym typeface="Roboto"/>
              </a:endParaRPr>
            </a:p>
          </p:txBody>
        </p:sp>
      </p:grpSp>
      <p:cxnSp>
        <p:nvCxnSpPr>
          <p:cNvPr id="313" name="Google Shape;313;p28"/>
          <p:cNvCxnSpPr/>
          <p:nvPr/>
        </p:nvCxnSpPr>
        <p:spPr>
          <a:xfrm>
            <a:off x="3364625" y="4323948"/>
            <a:ext cx="50691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29"/>
          <p:cNvGrpSpPr/>
          <p:nvPr/>
        </p:nvGrpSpPr>
        <p:grpSpPr>
          <a:xfrm>
            <a:off x="710283" y="1408187"/>
            <a:ext cx="5568666" cy="2343870"/>
            <a:chOff x="1774813" y="1357225"/>
            <a:chExt cx="5594400" cy="2343870"/>
          </a:xfrm>
        </p:grpSpPr>
        <p:cxnSp>
          <p:nvCxnSpPr>
            <p:cNvPr id="319" name="Google Shape;319;p29"/>
            <p:cNvCxnSpPr/>
            <p:nvPr/>
          </p:nvCxnSpPr>
          <p:spPr>
            <a:xfrm>
              <a:off x="1774813" y="1357225"/>
              <a:ext cx="5594400" cy="0"/>
            </a:xfrm>
            <a:prstGeom prst="straightConnector1">
              <a:avLst/>
            </a:prstGeom>
            <a:noFill/>
            <a:ln cap="flat" cmpd="sng" w="9525">
              <a:solidFill>
                <a:schemeClr val="lt2"/>
              </a:solidFill>
              <a:prstDash val="solid"/>
              <a:round/>
              <a:headEnd len="sm" w="sm" type="none"/>
              <a:tailEnd len="sm" w="sm" type="none"/>
            </a:ln>
          </p:spPr>
        </p:cxnSp>
        <p:cxnSp>
          <p:nvCxnSpPr>
            <p:cNvPr id="320" name="Google Shape;320;p29"/>
            <p:cNvCxnSpPr/>
            <p:nvPr/>
          </p:nvCxnSpPr>
          <p:spPr>
            <a:xfrm>
              <a:off x="1774813" y="1617655"/>
              <a:ext cx="5594400" cy="0"/>
            </a:xfrm>
            <a:prstGeom prst="straightConnector1">
              <a:avLst/>
            </a:prstGeom>
            <a:noFill/>
            <a:ln cap="flat" cmpd="sng" w="9525">
              <a:solidFill>
                <a:schemeClr val="lt2"/>
              </a:solidFill>
              <a:prstDash val="solid"/>
              <a:round/>
              <a:headEnd len="sm" w="sm" type="none"/>
              <a:tailEnd len="sm" w="sm" type="none"/>
            </a:ln>
          </p:spPr>
        </p:cxnSp>
        <p:cxnSp>
          <p:nvCxnSpPr>
            <p:cNvPr id="321" name="Google Shape;321;p29"/>
            <p:cNvCxnSpPr/>
            <p:nvPr/>
          </p:nvCxnSpPr>
          <p:spPr>
            <a:xfrm>
              <a:off x="1774813" y="1878085"/>
              <a:ext cx="5594400" cy="0"/>
            </a:xfrm>
            <a:prstGeom prst="straightConnector1">
              <a:avLst/>
            </a:prstGeom>
            <a:noFill/>
            <a:ln cap="flat" cmpd="sng" w="9525">
              <a:solidFill>
                <a:schemeClr val="lt2"/>
              </a:solidFill>
              <a:prstDash val="solid"/>
              <a:round/>
              <a:headEnd len="sm" w="sm" type="none"/>
              <a:tailEnd len="sm" w="sm" type="none"/>
            </a:ln>
          </p:spPr>
        </p:cxnSp>
        <p:cxnSp>
          <p:nvCxnSpPr>
            <p:cNvPr id="322" name="Google Shape;322;p29"/>
            <p:cNvCxnSpPr/>
            <p:nvPr/>
          </p:nvCxnSpPr>
          <p:spPr>
            <a:xfrm>
              <a:off x="1774813" y="2138515"/>
              <a:ext cx="5594400" cy="0"/>
            </a:xfrm>
            <a:prstGeom prst="straightConnector1">
              <a:avLst/>
            </a:prstGeom>
            <a:noFill/>
            <a:ln cap="flat" cmpd="sng" w="9525">
              <a:solidFill>
                <a:schemeClr val="lt2"/>
              </a:solidFill>
              <a:prstDash val="solid"/>
              <a:round/>
              <a:headEnd len="sm" w="sm" type="none"/>
              <a:tailEnd len="sm" w="sm" type="none"/>
            </a:ln>
          </p:spPr>
        </p:cxnSp>
        <p:cxnSp>
          <p:nvCxnSpPr>
            <p:cNvPr id="323" name="Google Shape;323;p29"/>
            <p:cNvCxnSpPr/>
            <p:nvPr/>
          </p:nvCxnSpPr>
          <p:spPr>
            <a:xfrm>
              <a:off x="1774813" y="2398945"/>
              <a:ext cx="5594400" cy="0"/>
            </a:xfrm>
            <a:prstGeom prst="straightConnector1">
              <a:avLst/>
            </a:prstGeom>
            <a:noFill/>
            <a:ln cap="flat" cmpd="sng" w="9525">
              <a:solidFill>
                <a:schemeClr val="lt2"/>
              </a:solidFill>
              <a:prstDash val="solid"/>
              <a:round/>
              <a:headEnd len="sm" w="sm" type="none"/>
              <a:tailEnd len="sm" w="sm" type="none"/>
            </a:ln>
          </p:spPr>
        </p:cxnSp>
        <p:cxnSp>
          <p:nvCxnSpPr>
            <p:cNvPr id="324" name="Google Shape;324;p29"/>
            <p:cNvCxnSpPr/>
            <p:nvPr/>
          </p:nvCxnSpPr>
          <p:spPr>
            <a:xfrm>
              <a:off x="1774813" y="2659375"/>
              <a:ext cx="5594400" cy="0"/>
            </a:xfrm>
            <a:prstGeom prst="straightConnector1">
              <a:avLst/>
            </a:prstGeom>
            <a:noFill/>
            <a:ln cap="flat" cmpd="sng" w="9525">
              <a:solidFill>
                <a:schemeClr val="lt2"/>
              </a:solidFill>
              <a:prstDash val="solid"/>
              <a:round/>
              <a:headEnd len="sm" w="sm" type="none"/>
              <a:tailEnd len="sm" w="sm" type="none"/>
            </a:ln>
          </p:spPr>
        </p:cxnSp>
        <p:cxnSp>
          <p:nvCxnSpPr>
            <p:cNvPr id="325" name="Google Shape;325;p29"/>
            <p:cNvCxnSpPr/>
            <p:nvPr/>
          </p:nvCxnSpPr>
          <p:spPr>
            <a:xfrm>
              <a:off x="1774813" y="2919805"/>
              <a:ext cx="5594400" cy="0"/>
            </a:xfrm>
            <a:prstGeom prst="straightConnector1">
              <a:avLst/>
            </a:prstGeom>
            <a:noFill/>
            <a:ln cap="flat" cmpd="sng" w="9525">
              <a:solidFill>
                <a:schemeClr val="lt2"/>
              </a:solidFill>
              <a:prstDash val="solid"/>
              <a:round/>
              <a:headEnd len="sm" w="sm" type="none"/>
              <a:tailEnd len="sm" w="sm" type="none"/>
            </a:ln>
          </p:spPr>
        </p:cxnSp>
        <p:cxnSp>
          <p:nvCxnSpPr>
            <p:cNvPr id="326" name="Google Shape;326;p29"/>
            <p:cNvCxnSpPr/>
            <p:nvPr/>
          </p:nvCxnSpPr>
          <p:spPr>
            <a:xfrm>
              <a:off x="1774813" y="3180235"/>
              <a:ext cx="5594400" cy="0"/>
            </a:xfrm>
            <a:prstGeom prst="straightConnector1">
              <a:avLst/>
            </a:prstGeom>
            <a:noFill/>
            <a:ln cap="flat" cmpd="sng" w="9525">
              <a:solidFill>
                <a:schemeClr val="lt2"/>
              </a:solidFill>
              <a:prstDash val="solid"/>
              <a:round/>
              <a:headEnd len="sm" w="sm" type="none"/>
              <a:tailEnd len="sm" w="sm" type="none"/>
            </a:ln>
          </p:spPr>
        </p:cxnSp>
        <p:cxnSp>
          <p:nvCxnSpPr>
            <p:cNvPr id="327" name="Google Shape;327;p29"/>
            <p:cNvCxnSpPr/>
            <p:nvPr/>
          </p:nvCxnSpPr>
          <p:spPr>
            <a:xfrm>
              <a:off x="1774813" y="3440665"/>
              <a:ext cx="5594400" cy="0"/>
            </a:xfrm>
            <a:prstGeom prst="straightConnector1">
              <a:avLst/>
            </a:prstGeom>
            <a:noFill/>
            <a:ln cap="flat" cmpd="sng" w="9525">
              <a:solidFill>
                <a:schemeClr val="lt2"/>
              </a:solidFill>
              <a:prstDash val="solid"/>
              <a:round/>
              <a:headEnd len="sm" w="sm" type="none"/>
              <a:tailEnd len="sm" w="sm" type="none"/>
            </a:ln>
          </p:spPr>
        </p:cxnSp>
        <p:cxnSp>
          <p:nvCxnSpPr>
            <p:cNvPr id="328" name="Google Shape;328;p29"/>
            <p:cNvCxnSpPr/>
            <p:nvPr/>
          </p:nvCxnSpPr>
          <p:spPr>
            <a:xfrm>
              <a:off x="1774813" y="3701095"/>
              <a:ext cx="5594400" cy="0"/>
            </a:xfrm>
            <a:prstGeom prst="straightConnector1">
              <a:avLst/>
            </a:prstGeom>
            <a:noFill/>
            <a:ln cap="flat" cmpd="sng" w="9525">
              <a:solidFill>
                <a:schemeClr val="lt2"/>
              </a:solidFill>
              <a:prstDash val="solid"/>
              <a:round/>
              <a:headEnd len="sm" w="sm" type="none"/>
              <a:tailEnd len="sm" w="sm" type="none"/>
            </a:ln>
          </p:spPr>
        </p:cxnSp>
      </p:grpSp>
      <p:sp>
        <p:nvSpPr>
          <p:cNvPr id="329" name="Google Shape;329;p29"/>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330" name="Google Shape;330;p29"/>
          <p:cNvGrpSpPr/>
          <p:nvPr/>
        </p:nvGrpSpPr>
        <p:grpSpPr>
          <a:xfrm>
            <a:off x="1263624" y="4191137"/>
            <a:ext cx="314343" cy="314343"/>
            <a:chOff x="3271200" y="1435075"/>
            <a:chExt cx="481825" cy="481825"/>
          </a:xfrm>
        </p:grpSpPr>
        <p:sp>
          <p:nvSpPr>
            <p:cNvPr id="331" name="Google Shape;331;p2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2" name="Google Shape;332;p2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33" name="Google Shape;333;p29"/>
          <p:cNvGrpSpPr/>
          <p:nvPr/>
        </p:nvGrpSpPr>
        <p:grpSpPr>
          <a:xfrm>
            <a:off x="1036025" y="2479612"/>
            <a:ext cx="758400" cy="1533013"/>
            <a:chOff x="1526500" y="2276500"/>
            <a:chExt cx="758400" cy="1533013"/>
          </a:xfrm>
        </p:grpSpPr>
        <p:sp>
          <p:nvSpPr>
            <p:cNvPr id="334" name="Google Shape;334;p29"/>
            <p:cNvSpPr/>
            <p:nvPr/>
          </p:nvSpPr>
          <p:spPr>
            <a:xfrm>
              <a:off x="1607652" y="2507213"/>
              <a:ext cx="596100" cy="1302300"/>
            </a:xfrm>
            <a:prstGeom prst="snip2SameRect">
              <a:avLst>
                <a:gd fmla="val 50000" name="adj1"/>
                <a:gd fmla="val 0" name="adj2"/>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+50</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335" name="Google Shape;335;p29"/>
            <p:cNvSpPr txBox="1"/>
            <p:nvPr/>
          </p:nvSpPr>
          <p:spPr>
            <a:xfrm>
              <a:off x="1526500" y="2276500"/>
              <a:ext cx="758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a:t>
              </a:r>
              <a:endParaRPr b="0" i="0" sz="1200" u="none" cap="none" strike="noStrike">
                <a:solidFill>
                  <a:srgbClr val="434343"/>
                </a:solidFill>
                <a:latin typeface="Roboto"/>
                <a:ea typeface="Roboto"/>
                <a:cs typeface="Roboto"/>
                <a:sym typeface="Roboto"/>
              </a:endParaRPr>
            </a:p>
          </p:txBody>
        </p:sp>
      </p:grpSp>
      <p:grpSp>
        <p:nvGrpSpPr>
          <p:cNvPr id="336" name="Google Shape;336;p29"/>
          <p:cNvGrpSpPr/>
          <p:nvPr/>
        </p:nvGrpSpPr>
        <p:grpSpPr>
          <a:xfrm>
            <a:off x="2308337" y="4191129"/>
            <a:ext cx="314294" cy="314359"/>
            <a:chOff x="5049725" y="2027900"/>
            <a:chExt cx="481750" cy="481850"/>
          </a:xfrm>
        </p:grpSpPr>
        <p:sp>
          <p:nvSpPr>
            <p:cNvPr id="337" name="Google Shape;337;p2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8" name="Google Shape;338;p2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39" name="Google Shape;339;p2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0" name="Google Shape;340;p2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1" name="Google Shape;341;p2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2" name="Google Shape;342;p2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3" name="Google Shape;343;p2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44" name="Google Shape;344;p2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45" name="Google Shape;345;p29"/>
          <p:cNvGrpSpPr/>
          <p:nvPr/>
        </p:nvGrpSpPr>
        <p:grpSpPr>
          <a:xfrm>
            <a:off x="2075775" y="2216662"/>
            <a:ext cx="758400" cy="1795938"/>
            <a:chOff x="2566250" y="2013550"/>
            <a:chExt cx="758400" cy="1795938"/>
          </a:xfrm>
        </p:grpSpPr>
        <p:sp>
          <p:nvSpPr>
            <p:cNvPr id="346" name="Google Shape;346;p29"/>
            <p:cNvSpPr/>
            <p:nvPr/>
          </p:nvSpPr>
          <p:spPr>
            <a:xfrm>
              <a:off x="2647402" y="2246788"/>
              <a:ext cx="596100" cy="1562700"/>
            </a:xfrm>
            <a:prstGeom prst="snip2SameRect">
              <a:avLst>
                <a:gd fmla="val 50000" name="adj1"/>
                <a:gd fmla="val 0" name="adj2"/>
              </a:avLst>
            </a:prstGeom>
            <a:solidFill>
              <a:schemeClr val="accent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+60</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347" name="Google Shape;347;p29"/>
            <p:cNvSpPr txBox="1"/>
            <p:nvPr/>
          </p:nvSpPr>
          <p:spPr>
            <a:xfrm>
              <a:off x="2566250" y="2013550"/>
              <a:ext cx="758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Earth</a:t>
              </a:r>
              <a:endParaRPr b="0" i="0" sz="1200" u="none" cap="none" strike="noStrike">
                <a:solidFill>
                  <a:srgbClr val="434343"/>
                </a:solidFill>
                <a:latin typeface="Roboto"/>
                <a:ea typeface="Roboto"/>
                <a:cs typeface="Roboto"/>
                <a:sym typeface="Roboto"/>
              </a:endParaRPr>
            </a:p>
          </p:txBody>
        </p:sp>
      </p:grpSp>
      <p:grpSp>
        <p:nvGrpSpPr>
          <p:cNvPr id="348" name="Google Shape;348;p29"/>
          <p:cNvGrpSpPr/>
          <p:nvPr/>
        </p:nvGrpSpPr>
        <p:grpSpPr>
          <a:xfrm>
            <a:off x="3353001" y="4191137"/>
            <a:ext cx="314440" cy="314343"/>
            <a:chOff x="5642475" y="1435075"/>
            <a:chExt cx="481975" cy="481825"/>
          </a:xfrm>
        </p:grpSpPr>
        <p:sp>
          <p:nvSpPr>
            <p:cNvPr id="349" name="Google Shape;349;p2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0" name="Google Shape;350;p2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1" name="Google Shape;351;p2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52" name="Google Shape;352;p29"/>
          <p:cNvGrpSpPr/>
          <p:nvPr/>
        </p:nvGrpSpPr>
        <p:grpSpPr>
          <a:xfrm>
            <a:off x="3115525" y="1953712"/>
            <a:ext cx="758400" cy="2058863"/>
            <a:chOff x="3606000" y="1750600"/>
            <a:chExt cx="758400" cy="2058863"/>
          </a:xfrm>
        </p:grpSpPr>
        <p:sp>
          <p:nvSpPr>
            <p:cNvPr id="353" name="Google Shape;353;p29"/>
            <p:cNvSpPr/>
            <p:nvPr/>
          </p:nvSpPr>
          <p:spPr>
            <a:xfrm>
              <a:off x="3687152" y="1986363"/>
              <a:ext cx="596100" cy="1823100"/>
            </a:xfrm>
            <a:prstGeom prst="snip2SameRect">
              <a:avLst>
                <a:gd fmla="val 50000" name="adj1"/>
                <a:gd fmla="val 0" name="adj2"/>
              </a:avLst>
            </a:prstGeom>
            <a:solidFill>
              <a:schemeClr val="accent3"/>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+70</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354" name="Google Shape;354;p29"/>
            <p:cNvSpPr txBox="1"/>
            <p:nvPr/>
          </p:nvSpPr>
          <p:spPr>
            <a:xfrm>
              <a:off x="3606000" y="1750600"/>
              <a:ext cx="758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a:t>
              </a:r>
              <a:endParaRPr b="0" i="0" sz="1200" u="none" cap="none" strike="noStrike">
                <a:solidFill>
                  <a:srgbClr val="434343"/>
                </a:solidFill>
                <a:latin typeface="Roboto"/>
                <a:ea typeface="Roboto"/>
                <a:cs typeface="Roboto"/>
                <a:sym typeface="Roboto"/>
              </a:endParaRPr>
            </a:p>
          </p:txBody>
        </p:sp>
      </p:grpSp>
      <p:grpSp>
        <p:nvGrpSpPr>
          <p:cNvPr id="355" name="Google Shape;355;p29"/>
          <p:cNvGrpSpPr/>
          <p:nvPr/>
        </p:nvGrpSpPr>
        <p:grpSpPr>
          <a:xfrm>
            <a:off x="4397787" y="4191129"/>
            <a:ext cx="328728" cy="314359"/>
            <a:chOff x="5045500" y="842250"/>
            <a:chExt cx="503875" cy="481850"/>
          </a:xfrm>
        </p:grpSpPr>
        <p:sp>
          <p:nvSpPr>
            <p:cNvPr id="356" name="Google Shape;356;p2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57" name="Google Shape;357;p2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58" name="Google Shape;358;p29"/>
          <p:cNvGrpSpPr/>
          <p:nvPr/>
        </p:nvGrpSpPr>
        <p:grpSpPr>
          <a:xfrm>
            <a:off x="4155275" y="1695787"/>
            <a:ext cx="758400" cy="2316738"/>
            <a:chOff x="4645750" y="1492675"/>
            <a:chExt cx="758400" cy="2316738"/>
          </a:xfrm>
        </p:grpSpPr>
        <p:sp>
          <p:nvSpPr>
            <p:cNvPr id="359" name="Google Shape;359;p29"/>
            <p:cNvSpPr/>
            <p:nvPr/>
          </p:nvSpPr>
          <p:spPr>
            <a:xfrm>
              <a:off x="4726902" y="1725913"/>
              <a:ext cx="596100" cy="2083500"/>
            </a:xfrm>
            <a:prstGeom prst="snip2SameRect">
              <a:avLst>
                <a:gd fmla="val 50000" name="adj1"/>
                <a:gd fmla="val 0" name="adj2"/>
              </a:avLst>
            </a:prstGeom>
            <a:solidFill>
              <a:schemeClr val="accent4"/>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+80</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360" name="Google Shape;360;p29"/>
            <p:cNvSpPr txBox="1"/>
            <p:nvPr/>
          </p:nvSpPr>
          <p:spPr>
            <a:xfrm>
              <a:off x="4645750" y="1492675"/>
              <a:ext cx="758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a:t>
              </a:r>
              <a:endParaRPr b="0" i="0" sz="1200" u="none" cap="none" strike="noStrike">
                <a:solidFill>
                  <a:srgbClr val="434343"/>
                </a:solidFill>
                <a:latin typeface="Roboto"/>
                <a:ea typeface="Roboto"/>
                <a:cs typeface="Roboto"/>
                <a:sym typeface="Roboto"/>
              </a:endParaRPr>
            </a:p>
          </p:txBody>
        </p:sp>
      </p:grpSp>
      <p:grpSp>
        <p:nvGrpSpPr>
          <p:cNvPr id="361" name="Google Shape;361;p29"/>
          <p:cNvGrpSpPr/>
          <p:nvPr/>
        </p:nvGrpSpPr>
        <p:grpSpPr>
          <a:xfrm>
            <a:off x="5456886" y="4191137"/>
            <a:ext cx="234668" cy="314343"/>
            <a:chOff x="3938800" y="4399275"/>
            <a:chExt cx="359700" cy="481825"/>
          </a:xfrm>
        </p:grpSpPr>
        <p:sp>
          <p:nvSpPr>
            <p:cNvPr id="362" name="Google Shape;362;p2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3" name="Google Shape;363;p2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4" name="Google Shape;364;p2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5" name="Google Shape;365;p2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66" name="Google Shape;366;p2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367" name="Google Shape;367;p29"/>
          <p:cNvGrpSpPr/>
          <p:nvPr/>
        </p:nvGrpSpPr>
        <p:grpSpPr>
          <a:xfrm>
            <a:off x="5195025" y="1440362"/>
            <a:ext cx="758400" cy="2572138"/>
            <a:chOff x="5685500" y="1237250"/>
            <a:chExt cx="758400" cy="2572138"/>
          </a:xfrm>
        </p:grpSpPr>
        <p:sp>
          <p:nvSpPr>
            <p:cNvPr id="368" name="Google Shape;368;p29"/>
            <p:cNvSpPr/>
            <p:nvPr/>
          </p:nvSpPr>
          <p:spPr>
            <a:xfrm>
              <a:off x="5766652" y="1465488"/>
              <a:ext cx="596100" cy="2343900"/>
            </a:xfrm>
            <a:prstGeom prst="snip2SameRect">
              <a:avLst>
                <a:gd fmla="val 50000" name="adj1"/>
                <a:gd fmla="val 0" name="adj2"/>
              </a:avLst>
            </a:prstGeom>
            <a:solidFill>
              <a:schemeClr val="accent5"/>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+90</a:t>
              </a:r>
              <a:endParaRPr b="0" i="0" sz="1700" u="none" cap="none" strike="noStrike">
                <a:solidFill>
                  <a:schemeClr val="dk1"/>
                </a:solidFill>
                <a:latin typeface="Fira Sans Extra Condensed"/>
                <a:ea typeface="Fira Sans Extra Condensed"/>
                <a:cs typeface="Fira Sans Extra Condensed"/>
                <a:sym typeface="Fira Sans Extra Condensed"/>
              </a:endParaRPr>
            </a:p>
          </p:txBody>
        </p:sp>
        <p:sp>
          <p:nvSpPr>
            <p:cNvPr id="369" name="Google Shape;369;p29"/>
            <p:cNvSpPr txBox="1"/>
            <p:nvPr/>
          </p:nvSpPr>
          <p:spPr>
            <a:xfrm>
              <a:off x="5685500" y="1237250"/>
              <a:ext cx="758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a:t>
              </a:r>
              <a:endParaRPr b="0" i="0" sz="1200" u="none" cap="none" strike="noStrike">
                <a:solidFill>
                  <a:srgbClr val="434343"/>
                </a:solidFill>
                <a:latin typeface="Roboto"/>
                <a:ea typeface="Roboto"/>
                <a:cs typeface="Roboto"/>
                <a:sym typeface="Roboto"/>
              </a:endParaRPr>
            </a:p>
          </p:txBody>
        </p:sp>
      </p:grpSp>
      <p:cxnSp>
        <p:nvCxnSpPr>
          <p:cNvPr id="370" name="Google Shape;370;p29"/>
          <p:cNvCxnSpPr/>
          <p:nvPr/>
        </p:nvCxnSpPr>
        <p:spPr>
          <a:xfrm>
            <a:off x="710336" y="4012487"/>
            <a:ext cx="5568600" cy="0"/>
          </a:xfrm>
          <a:prstGeom prst="straightConnector1">
            <a:avLst/>
          </a:prstGeom>
          <a:noFill/>
          <a:ln cap="flat" cmpd="sng" w="19050">
            <a:solidFill>
              <a:schemeClr val="accent6"/>
            </a:solidFill>
            <a:prstDash val="solid"/>
            <a:round/>
            <a:headEnd len="sm" w="sm" type="none"/>
            <a:tailEnd len="sm" w="sm" type="none"/>
          </a:ln>
        </p:spPr>
      </p:cxnSp>
      <p:grpSp>
        <p:nvGrpSpPr>
          <p:cNvPr id="371" name="Google Shape;371;p29"/>
          <p:cNvGrpSpPr/>
          <p:nvPr/>
        </p:nvGrpSpPr>
        <p:grpSpPr>
          <a:xfrm>
            <a:off x="6661075" y="1355606"/>
            <a:ext cx="1772700" cy="959883"/>
            <a:chOff x="6661075" y="1152494"/>
            <a:chExt cx="1772700" cy="959883"/>
          </a:xfrm>
        </p:grpSpPr>
        <p:sp>
          <p:nvSpPr>
            <p:cNvPr id="372" name="Google Shape;372;p29"/>
            <p:cNvSpPr txBox="1"/>
            <p:nvPr/>
          </p:nvSpPr>
          <p:spPr>
            <a:xfrm>
              <a:off x="6661075" y="1152494"/>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73" name="Google Shape;373;p29"/>
            <p:cNvSpPr txBox="1"/>
            <p:nvPr/>
          </p:nvSpPr>
          <p:spPr>
            <a:xfrm>
              <a:off x="6661075" y="1406477"/>
              <a:ext cx="1772700" cy="70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nice name and is the second planet from the Sun</a:t>
              </a:r>
              <a:endParaRPr b="0" i="0" sz="1200" u="none" cap="none" strike="noStrike">
                <a:solidFill>
                  <a:srgbClr val="434343"/>
                </a:solidFill>
                <a:latin typeface="Roboto"/>
                <a:ea typeface="Roboto"/>
                <a:cs typeface="Roboto"/>
                <a:sym typeface="Roboto"/>
              </a:endParaRPr>
            </a:p>
          </p:txBody>
        </p:sp>
      </p:grpSp>
      <p:grpSp>
        <p:nvGrpSpPr>
          <p:cNvPr id="374" name="Google Shape;374;p29"/>
          <p:cNvGrpSpPr/>
          <p:nvPr/>
        </p:nvGrpSpPr>
        <p:grpSpPr>
          <a:xfrm>
            <a:off x="6661075" y="2510206"/>
            <a:ext cx="1772700" cy="959883"/>
            <a:chOff x="6661075" y="2307094"/>
            <a:chExt cx="1772700" cy="959883"/>
          </a:xfrm>
        </p:grpSpPr>
        <p:sp>
          <p:nvSpPr>
            <p:cNvPr id="375" name="Google Shape;375;p29"/>
            <p:cNvSpPr txBox="1"/>
            <p:nvPr/>
          </p:nvSpPr>
          <p:spPr>
            <a:xfrm>
              <a:off x="6661075" y="2307094"/>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Saturn</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76" name="Google Shape;376;p29"/>
            <p:cNvSpPr txBox="1"/>
            <p:nvPr/>
          </p:nvSpPr>
          <p:spPr>
            <a:xfrm>
              <a:off x="6661075" y="2561077"/>
              <a:ext cx="1772700" cy="70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the ringed planet, composed of hydrogen and helium</a:t>
              </a:r>
              <a:endParaRPr b="0" i="0" sz="1200" u="none" cap="none" strike="noStrike">
                <a:solidFill>
                  <a:srgbClr val="434343"/>
                </a:solidFill>
                <a:latin typeface="Roboto"/>
                <a:ea typeface="Roboto"/>
                <a:cs typeface="Roboto"/>
                <a:sym typeface="Roboto"/>
              </a:endParaRPr>
            </a:p>
          </p:txBody>
        </p:sp>
      </p:grpSp>
      <p:grpSp>
        <p:nvGrpSpPr>
          <p:cNvPr id="377" name="Google Shape;377;p29"/>
          <p:cNvGrpSpPr/>
          <p:nvPr/>
        </p:nvGrpSpPr>
        <p:grpSpPr>
          <a:xfrm>
            <a:off x="6661075" y="3664818"/>
            <a:ext cx="1772700" cy="959883"/>
            <a:chOff x="6661075" y="3461706"/>
            <a:chExt cx="1772700" cy="959883"/>
          </a:xfrm>
        </p:grpSpPr>
        <p:sp>
          <p:nvSpPr>
            <p:cNvPr id="378" name="Google Shape;378;p29"/>
            <p:cNvSpPr txBox="1"/>
            <p:nvPr/>
          </p:nvSpPr>
          <p:spPr>
            <a:xfrm>
              <a:off x="6661075" y="3461706"/>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379" name="Google Shape;379;p29"/>
            <p:cNvSpPr txBox="1"/>
            <p:nvPr/>
          </p:nvSpPr>
          <p:spPr>
            <a:xfrm>
              <a:off x="6661075" y="3715689"/>
              <a:ext cx="1772700" cy="705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planet full of iron oxide dust</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385" name="Google Shape;385;p30"/>
          <p:cNvGrpSpPr/>
          <p:nvPr/>
        </p:nvGrpSpPr>
        <p:grpSpPr>
          <a:xfrm>
            <a:off x="5906830" y="1416092"/>
            <a:ext cx="628500" cy="3200140"/>
            <a:chOff x="5777747" y="1199512"/>
            <a:chExt cx="628500" cy="3200140"/>
          </a:xfrm>
        </p:grpSpPr>
        <p:grpSp>
          <p:nvGrpSpPr>
            <p:cNvPr id="386" name="Google Shape;386;p30"/>
            <p:cNvGrpSpPr/>
            <p:nvPr/>
          </p:nvGrpSpPr>
          <p:grpSpPr>
            <a:xfrm>
              <a:off x="5938295" y="1199512"/>
              <a:ext cx="307152" cy="2525539"/>
              <a:chOff x="3433300" y="1590200"/>
              <a:chExt cx="270905" cy="2227500"/>
            </a:xfrm>
          </p:grpSpPr>
          <p:sp>
            <p:nvSpPr>
              <p:cNvPr id="387" name="Google Shape;387;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0"/>
              <p:cNvSpPr/>
              <p:nvPr/>
            </p:nvSpPr>
            <p:spPr>
              <a:xfrm>
                <a:off x="3433305" y="2108424"/>
                <a:ext cx="270900" cy="17091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30"/>
            <p:cNvSpPr/>
            <p:nvPr/>
          </p:nvSpPr>
          <p:spPr>
            <a:xfrm>
              <a:off x="5803093" y="3339691"/>
              <a:ext cx="578100" cy="578100"/>
            </a:xfrm>
            <a:prstGeom prst="ellipse">
              <a:avLst/>
            </a:prstGeom>
            <a:solidFill>
              <a:srgbClr val="FFFFFF"/>
            </a:solidFill>
            <a:ln cap="flat" cmpd="sng" w="19050">
              <a:solidFill>
                <a:schemeClr val="accent5"/>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000" u="none" cap="none" strike="noStrike">
                  <a:solidFill>
                    <a:schemeClr val="accent5"/>
                  </a:solidFill>
                  <a:latin typeface="Fira Sans Extra Condensed Medium"/>
                  <a:ea typeface="Fira Sans Extra Condensed Medium"/>
                  <a:cs typeface="Fira Sans Extra Condensed Medium"/>
                  <a:sym typeface="Fira Sans Extra Condensed Medium"/>
                </a:rPr>
                <a:t>70</a:t>
              </a:r>
              <a:r>
                <a:rPr b="0" i="0" lang="en" sz="1200" u="none" cap="none" strike="noStrike">
                  <a:solidFill>
                    <a:schemeClr val="accent5"/>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390" name="Google Shape;390;p30"/>
            <p:cNvSpPr txBox="1"/>
            <p:nvPr/>
          </p:nvSpPr>
          <p:spPr>
            <a:xfrm>
              <a:off x="5777747"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2024</a:t>
              </a:r>
              <a:endParaRPr b="0" i="0" sz="1400" u="none" cap="none" strike="noStrike">
                <a:solidFill>
                  <a:srgbClr val="434343"/>
                </a:solidFill>
                <a:latin typeface="Roboto"/>
                <a:ea typeface="Roboto"/>
                <a:cs typeface="Roboto"/>
                <a:sym typeface="Roboto"/>
              </a:endParaRPr>
            </a:p>
          </p:txBody>
        </p:sp>
      </p:grpSp>
      <p:grpSp>
        <p:nvGrpSpPr>
          <p:cNvPr id="391" name="Google Shape;391;p30"/>
          <p:cNvGrpSpPr/>
          <p:nvPr/>
        </p:nvGrpSpPr>
        <p:grpSpPr>
          <a:xfrm>
            <a:off x="3708065" y="1416092"/>
            <a:ext cx="628500" cy="3200140"/>
            <a:chOff x="3751092" y="1199512"/>
            <a:chExt cx="628500" cy="3200140"/>
          </a:xfrm>
        </p:grpSpPr>
        <p:grpSp>
          <p:nvGrpSpPr>
            <p:cNvPr id="392" name="Google Shape;392;p30"/>
            <p:cNvGrpSpPr/>
            <p:nvPr/>
          </p:nvGrpSpPr>
          <p:grpSpPr>
            <a:xfrm>
              <a:off x="3911640" y="1199512"/>
              <a:ext cx="307157" cy="2525539"/>
              <a:chOff x="3433300" y="1590200"/>
              <a:chExt cx="270909" cy="2227500"/>
            </a:xfrm>
          </p:grpSpPr>
          <p:sp>
            <p:nvSpPr>
              <p:cNvPr id="393" name="Google Shape;393;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3433309" y="3144319"/>
                <a:ext cx="270900" cy="672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30"/>
            <p:cNvSpPr/>
            <p:nvPr/>
          </p:nvSpPr>
          <p:spPr>
            <a:xfrm>
              <a:off x="3776438" y="3339691"/>
              <a:ext cx="578100" cy="578100"/>
            </a:xfrm>
            <a:prstGeom prst="ellipse">
              <a:avLst/>
            </a:prstGeom>
            <a:solidFill>
              <a:srgbClr val="FFFFFF"/>
            </a:solidFill>
            <a:ln cap="flat" cmpd="sng" w="19050">
              <a:solidFill>
                <a:schemeClr val="accent3"/>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3"/>
                  </a:solidFill>
                  <a:latin typeface="Fira Sans Extra Condensed Medium"/>
                  <a:ea typeface="Fira Sans Extra Condensed Medium"/>
                  <a:cs typeface="Fira Sans Extra Condensed Medium"/>
                  <a:sym typeface="Fira Sans Extra Condensed Medium"/>
                </a:rPr>
                <a:t>10</a:t>
              </a:r>
              <a:r>
                <a:rPr b="0" i="0" lang="en" sz="1200" u="none" cap="none" strike="noStrike">
                  <a:solidFill>
                    <a:schemeClr val="accent3"/>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396" name="Google Shape;396;p30"/>
            <p:cNvSpPr txBox="1"/>
            <p:nvPr/>
          </p:nvSpPr>
          <p:spPr>
            <a:xfrm>
              <a:off x="3751092"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2022</a:t>
              </a:r>
              <a:endParaRPr b="0" i="0" sz="1400" u="none" cap="none" strike="noStrike">
                <a:solidFill>
                  <a:srgbClr val="434343"/>
                </a:solidFill>
                <a:latin typeface="Roboto"/>
                <a:ea typeface="Roboto"/>
                <a:cs typeface="Roboto"/>
                <a:sym typeface="Roboto"/>
              </a:endParaRPr>
            </a:p>
          </p:txBody>
        </p:sp>
      </p:grpSp>
      <p:grpSp>
        <p:nvGrpSpPr>
          <p:cNvPr id="397" name="Google Shape;397;p30"/>
          <p:cNvGrpSpPr/>
          <p:nvPr/>
        </p:nvGrpSpPr>
        <p:grpSpPr>
          <a:xfrm>
            <a:off x="4807447" y="1416092"/>
            <a:ext cx="628500" cy="3200140"/>
            <a:chOff x="4764420" y="1199512"/>
            <a:chExt cx="628500" cy="3200140"/>
          </a:xfrm>
        </p:grpSpPr>
        <p:grpSp>
          <p:nvGrpSpPr>
            <p:cNvPr id="398" name="Google Shape;398;p30"/>
            <p:cNvGrpSpPr/>
            <p:nvPr/>
          </p:nvGrpSpPr>
          <p:grpSpPr>
            <a:xfrm>
              <a:off x="4924967" y="1199512"/>
              <a:ext cx="307154" cy="2525539"/>
              <a:chOff x="3433300" y="1590200"/>
              <a:chExt cx="270907" cy="2227500"/>
            </a:xfrm>
          </p:grpSpPr>
          <p:sp>
            <p:nvSpPr>
              <p:cNvPr id="399" name="Google Shape;399;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3433307" y="2398642"/>
                <a:ext cx="270900" cy="1418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1" name="Google Shape;401;p30"/>
            <p:cNvSpPr/>
            <p:nvPr/>
          </p:nvSpPr>
          <p:spPr>
            <a:xfrm>
              <a:off x="4789765" y="3339691"/>
              <a:ext cx="578100" cy="5781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4"/>
                  </a:solidFill>
                  <a:latin typeface="Fira Sans Extra Condensed Medium"/>
                  <a:ea typeface="Fira Sans Extra Condensed Medium"/>
                  <a:cs typeface="Fira Sans Extra Condensed Medium"/>
                  <a:sym typeface="Fira Sans Extra Condensed Medium"/>
                </a:rPr>
                <a:t>60</a:t>
              </a:r>
              <a:r>
                <a:rPr b="0" i="0" lang="en" sz="1200" u="none" cap="none" strike="noStrike">
                  <a:solidFill>
                    <a:schemeClr val="accent4"/>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402" name="Google Shape;402;p30"/>
            <p:cNvSpPr txBox="1"/>
            <p:nvPr/>
          </p:nvSpPr>
          <p:spPr>
            <a:xfrm>
              <a:off x="4764420"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2023</a:t>
              </a:r>
              <a:endParaRPr b="0" i="0" sz="1400" u="none" cap="none" strike="noStrike">
                <a:solidFill>
                  <a:srgbClr val="434343"/>
                </a:solidFill>
                <a:latin typeface="Roboto"/>
                <a:ea typeface="Roboto"/>
                <a:cs typeface="Roboto"/>
                <a:sym typeface="Roboto"/>
              </a:endParaRPr>
            </a:p>
          </p:txBody>
        </p:sp>
      </p:grpSp>
      <p:grpSp>
        <p:nvGrpSpPr>
          <p:cNvPr id="403" name="Google Shape;403;p30"/>
          <p:cNvGrpSpPr/>
          <p:nvPr/>
        </p:nvGrpSpPr>
        <p:grpSpPr>
          <a:xfrm>
            <a:off x="1509300" y="1416092"/>
            <a:ext cx="628500" cy="3200140"/>
            <a:chOff x="1724437" y="1199512"/>
            <a:chExt cx="628500" cy="3200140"/>
          </a:xfrm>
        </p:grpSpPr>
        <p:grpSp>
          <p:nvGrpSpPr>
            <p:cNvPr id="404" name="Google Shape;404;p30"/>
            <p:cNvGrpSpPr/>
            <p:nvPr/>
          </p:nvGrpSpPr>
          <p:grpSpPr>
            <a:xfrm>
              <a:off x="1884985" y="1199512"/>
              <a:ext cx="307146" cy="2525539"/>
              <a:chOff x="3433300" y="1590200"/>
              <a:chExt cx="270900" cy="2227500"/>
            </a:xfrm>
          </p:grpSpPr>
          <p:sp>
            <p:nvSpPr>
              <p:cNvPr id="405" name="Google Shape;405;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3433300" y="1967650"/>
                <a:ext cx="270900" cy="1849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30"/>
            <p:cNvSpPr/>
            <p:nvPr/>
          </p:nvSpPr>
          <p:spPr>
            <a:xfrm>
              <a:off x="1749783" y="3339691"/>
              <a:ext cx="578100" cy="5781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1"/>
                  </a:solidFill>
                  <a:latin typeface="Fira Sans Extra Condensed Medium"/>
                  <a:ea typeface="Fira Sans Extra Condensed Medium"/>
                  <a:cs typeface="Fira Sans Extra Condensed Medium"/>
                  <a:sym typeface="Fira Sans Extra Condensed Medium"/>
                </a:rPr>
                <a:t>80</a:t>
              </a:r>
              <a:r>
                <a:rPr b="0" i="0" lang="en" sz="1200" u="none" cap="none" strike="noStrike">
                  <a:solidFill>
                    <a:schemeClr val="accent1"/>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08" name="Google Shape;408;p30"/>
            <p:cNvSpPr txBox="1"/>
            <p:nvPr/>
          </p:nvSpPr>
          <p:spPr>
            <a:xfrm>
              <a:off x="1724437"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2020</a:t>
              </a:r>
              <a:endParaRPr b="0" i="0" sz="1400" u="none" cap="none" strike="noStrike">
                <a:solidFill>
                  <a:srgbClr val="434343"/>
                </a:solidFill>
                <a:latin typeface="Roboto"/>
                <a:ea typeface="Roboto"/>
                <a:cs typeface="Roboto"/>
                <a:sym typeface="Roboto"/>
              </a:endParaRPr>
            </a:p>
          </p:txBody>
        </p:sp>
      </p:grpSp>
      <p:grpSp>
        <p:nvGrpSpPr>
          <p:cNvPr id="409" name="Google Shape;409;p30"/>
          <p:cNvGrpSpPr/>
          <p:nvPr/>
        </p:nvGrpSpPr>
        <p:grpSpPr>
          <a:xfrm>
            <a:off x="2608682" y="1416092"/>
            <a:ext cx="628500" cy="3200140"/>
            <a:chOff x="2737765" y="1199512"/>
            <a:chExt cx="628500" cy="3200140"/>
          </a:xfrm>
        </p:grpSpPr>
        <p:grpSp>
          <p:nvGrpSpPr>
            <p:cNvPr id="410" name="Google Shape;410;p30"/>
            <p:cNvGrpSpPr/>
            <p:nvPr/>
          </p:nvGrpSpPr>
          <p:grpSpPr>
            <a:xfrm>
              <a:off x="2898300" y="1199512"/>
              <a:ext cx="307159" cy="2525539"/>
              <a:chOff x="3433289" y="1590200"/>
              <a:chExt cx="270911" cy="2227500"/>
            </a:xfrm>
          </p:grpSpPr>
          <p:sp>
            <p:nvSpPr>
              <p:cNvPr id="411" name="Google Shape;411;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0"/>
              <p:cNvSpPr/>
              <p:nvPr/>
            </p:nvSpPr>
            <p:spPr>
              <a:xfrm>
                <a:off x="3433289" y="1764604"/>
                <a:ext cx="270900" cy="2052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3" name="Google Shape;413;p30"/>
            <p:cNvSpPr/>
            <p:nvPr/>
          </p:nvSpPr>
          <p:spPr>
            <a:xfrm>
              <a:off x="2763110" y="3339691"/>
              <a:ext cx="578100" cy="578100"/>
            </a:xfrm>
            <a:prstGeom prst="ellipse">
              <a:avLst/>
            </a:prstGeom>
            <a:solidFill>
              <a:srgbClr val="FFFFFF"/>
            </a:solidFill>
            <a:ln cap="flat" cmpd="sng" w="19050">
              <a:solidFill>
                <a:schemeClr val="accent2"/>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2"/>
                  </a:solidFill>
                  <a:latin typeface="Fira Sans Extra Condensed Medium"/>
                  <a:ea typeface="Fira Sans Extra Condensed Medium"/>
                  <a:cs typeface="Fira Sans Extra Condensed Medium"/>
                  <a:sym typeface="Fira Sans Extra Condensed Medium"/>
                </a:rPr>
                <a:t>90</a:t>
              </a:r>
              <a:r>
                <a:rPr b="0" i="0" lang="en" sz="1200" u="none" cap="none" strike="noStrike">
                  <a:solidFill>
                    <a:schemeClr val="accent2"/>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414" name="Google Shape;414;p30"/>
            <p:cNvSpPr txBox="1"/>
            <p:nvPr/>
          </p:nvSpPr>
          <p:spPr>
            <a:xfrm>
              <a:off x="2737765"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2021</a:t>
              </a:r>
              <a:endParaRPr b="0" i="0" sz="1400" u="none" cap="none" strike="noStrike">
                <a:solidFill>
                  <a:srgbClr val="434343"/>
                </a:solidFill>
                <a:latin typeface="Roboto"/>
                <a:ea typeface="Roboto"/>
                <a:cs typeface="Roboto"/>
                <a:sym typeface="Roboto"/>
              </a:endParaRPr>
            </a:p>
          </p:txBody>
        </p:sp>
      </p:grpSp>
      <p:cxnSp>
        <p:nvCxnSpPr>
          <p:cNvPr id="415" name="Google Shape;415;p30"/>
          <p:cNvCxnSpPr/>
          <p:nvPr/>
        </p:nvCxnSpPr>
        <p:spPr>
          <a:xfrm>
            <a:off x="1297950" y="4311130"/>
            <a:ext cx="6548100" cy="0"/>
          </a:xfrm>
          <a:prstGeom prst="straightConnector1">
            <a:avLst/>
          </a:prstGeom>
          <a:noFill/>
          <a:ln cap="flat" cmpd="sng" w="9525">
            <a:solidFill>
              <a:srgbClr val="000000"/>
            </a:solidFill>
            <a:prstDash val="solid"/>
            <a:round/>
            <a:headEnd len="sm" w="sm" type="none"/>
            <a:tailEnd len="sm" w="sm" type="none"/>
          </a:ln>
        </p:spPr>
      </p:cxnSp>
      <p:grpSp>
        <p:nvGrpSpPr>
          <p:cNvPr id="416" name="Google Shape;416;p30"/>
          <p:cNvGrpSpPr/>
          <p:nvPr/>
        </p:nvGrpSpPr>
        <p:grpSpPr>
          <a:xfrm>
            <a:off x="7006212" y="1416092"/>
            <a:ext cx="628500" cy="3200140"/>
            <a:chOff x="6791075" y="1199512"/>
            <a:chExt cx="628500" cy="3200140"/>
          </a:xfrm>
        </p:grpSpPr>
        <p:grpSp>
          <p:nvGrpSpPr>
            <p:cNvPr id="417" name="Google Shape;417;p30"/>
            <p:cNvGrpSpPr/>
            <p:nvPr/>
          </p:nvGrpSpPr>
          <p:grpSpPr>
            <a:xfrm>
              <a:off x="6951622" y="1199512"/>
              <a:ext cx="307149" cy="2525539"/>
              <a:chOff x="3433300" y="1590200"/>
              <a:chExt cx="270903" cy="2227500"/>
            </a:xfrm>
          </p:grpSpPr>
          <p:sp>
            <p:nvSpPr>
              <p:cNvPr id="418" name="Google Shape;418;p30"/>
              <p:cNvSpPr/>
              <p:nvPr/>
            </p:nvSpPr>
            <p:spPr>
              <a:xfrm>
                <a:off x="3433300" y="1590200"/>
                <a:ext cx="270900" cy="22275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3433303" y="2644231"/>
                <a:ext cx="270900" cy="11733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30"/>
            <p:cNvSpPr/>
            <p:nvPr/>
          </p:nvSpPr>
          <p:spPr>
            <a:xfrm>
              <a:off x="6816420" y="3339691"/>
              <a:ext cx="578100" cy="578100"/>
            </a:xfrm>
            <a:prstGeom prst="ellipse">
              <a:avLst/>
            </a:prstGeom>
            <a:solidFill>
              <a:srgbClr val="FFFFFF"/>
            </a:solidFill>
            <a:ln cap="flat" cmpd="sng" w="19050">
              <a:solidFill>
                <a:schemeClr val="accent6"/>
              </a:solidFill>
              <a:prstDash val="solid"/>
              <a:round/>
              <a:headEnd len="sm" w="sm" type="none"/>
              <a:tailEnd len="sm" w="sm" type="none"/>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6"/>
                  </a:solidFill>
                  <a:latin typeface="Fira Sans Extra Condensed Medium"/>
                  <a:ea typeface="Fira Sans Extra Condensed Medium"/>
                  <a:cs typeface="Fira Sans Extra Condensed Medium"/>
                  <a:sym typeface="Fira Sans Extra Condensed Medium"/>
                </a:rPr>
                <a:t>50</a:t>
              </a:r>
              <a:r>
                <a:rPr b="0" i="0" lang="en" sz="1200" u="none" cap="none" strike="noStrike">
                  <a:solidFill>
                    <a:schemeClr val="accent6"/>
                  </a:solidFill>
                  <a:latin typeface="Fira Sans Extra Condensed Medium"/>
                  <a:ea typeface="Fira Sans Extra Condensed Medium"/>
                  <a:cs typeface="Fira Sans Extra Condensed Medium"/>
                  <a:sym typeface="Fira Sans Extra Condensed Medium"/>
                </a:rPr>
                <a:t>%</a:t>
              </a:r>
              <a:endParaRPr b="0" i="0" sz="12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421" name="Google Shape;421;p30"/>
            <p:cNvSpPr txBox="1"/>
            <p:nvPr/>
          </p:nvSpPr>
          <p:spPr>
            <a:xfrm>
              <a:off x="6791075" y="4094552"/>
              <a:ext cx="628500" cy="30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2025</a:t>
              </a:r>
              <a:endParaRPr b="0" i="0" sz="1400" u="none" cap="none" strike="noStrike">
                <a:solidFill>
                  <a:srgbClr val="434343"/>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p31"/>
          <p:cNvGrpSpPr/>
          <p:nvPr/>
        </p:nvGrpSpPr>
        <p:grpSpPr>
          <a:xfrm>
            <a:off x="1239350" y="1874599"/>
            <a:ext cx="6665325" cy="1948808"/>
            <a:chOff x="1239350" y="1845829"/>
            <a:chExt cx="6665325" cy="1948808"/>
          </a:xfrm>
        </p:grpSpPr>
        <p:sp>
          <p:nvSpPr>
            <p:cNvPr id="427" name="Google Shape;427;p31"/>
            <p:cNvSpPr/>
            <p:nvPr/>
          </p:nvSpPr>
          <p:spPr>
            <a:xfrm rot="10800000">
              <a:off x="1239350" y="2723329"/>
              <a:ext cx="175200" cy="1071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1"/>
            <p:cNvSpPr/>
            <p:nvPr/>
          </p:nvSpPr>
          <p:spPr>
            <a:xfrm rot="10800000">
              <a:off x="1738588" y="2507329"/>
              <a:ext cx="175200" cy="12873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1"/>
            <p:cNvSpPr/>
            <p:nvPr/>
          </p:nvSpPr>
          <p:spPr>
            <a:xfrm rot="10800000">
              <a:off x="2737067" y="1986829"/>
              <a:ext cx="175200" cy="1807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1"/>
            <p:cNvSpPr/>
            <p:nvPr/>
          </p:nvSpPr>
          <p:spPr>
            <a:xfrm rot="10800000">
              <a:off x="3236306" y="1845829"/>
              <a:ext cx="175200" cy="1948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1"/>
            <p:cNvSpPr/>
            <p:nvPr/>
          </p:nvSpPr>
          <p:spPr>
            <a:xfrm rot="10800000">
              <a:off x="4234788" y="1969429"/>
              <a:ext cx="175200" cy="1825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1"/>
            <p:cNvSpPr/>
            <p:nvPr/>
          </p:nvSpPr>
          <p:spPr>
            <a:xfrm rot="10800000">
              <a:off x="4734026" y="2238529"/>
              <a:ext cx="175200" cy="1556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1"/>
            <p:cNvSpPr/>
            <p:nvPr/>
          </p:nvSpPr>
          <p:spPr>
            <a:xfrm rot="10800000">
              <a:off x="5732511" y="2529529"/>
              <a:ext cx="175200" cy="12651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1"/>
            <p:cNvSpPr/>
            <p:nvPr/>
          </p:nvSpPr>
          <p:spPr>
            <a:xfrm rot="10800000">
              <a:off x="6231749" y="2630629"/>
              <a:ext cx="175200" cy="11640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1"/>
            <p:cNvSpPr/>
            <p:nvPr/>
          </p:nvSpPr>
          <p:spPr>
            <a:xfrm rot="10800000">
              <a:off x="7230237" y="3031437"/>
              <a:ext cx="175200" cy="763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1"/>
            <p:cNvSpPr/>
            <p:nvPr/>
          </p:nvSpPr>
          <p:spPr>
            <a:xfrm rot="10800000">
              <a:off x="7729475" y="3221035"/>
              <a:ext cx="175200" cy="573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3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438" name="Google Shape;438;p31"/>
          <p:cNvGrpSpPr/>
          <p:nvPr/>
        </p:nvGrpSpPr>
        <p:grpSpPr>
          <a:xfrm>
            <a:off x="1967224" y="1707220"/>
            <a:ext cx="716400" cy="2116179"/>
            <a:chOff x="1967224" y="1678450"/>
            <a:chExt cx="716400" cy="2116179"/>
          </a:xfrm>
        </p:grpSpPr>
        <p:sp>
          <p:nvSpPr>
            <p:cNvPr id="439" name="Google Shape;439;p31"/>
            <p:cNvSpPr txBox="1"/>
            <p:nvPr/>
          </p:nvSpPr>
          <p:spPr>
            <a:xfrm>
              <a:off x="1967224" y="1678450"/>
              <a:ext cx="7164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1"/>
                  </a:solidFill>
                  <a:latin typeface="Fira Sans Extra Condensed Medium"/>
                  <a:ea typeface="Fira Sans Extra Condensed Medium"/>
                  <a:cs typeface="Fira Sans Extra Condensed Medium"/>
                  <a:sym typeface="Fira Sans Extra Condensed Medium"/>
                </a:rPr>
                <a:t>100</a:t>
              </a:r>
              <a:r>
                <a:rPr b="0" i="0" lang="en" sz="1700" u="none" cap="none" strike="noStrike">
                  <a:solidFill>
                    <a:schemeClr val="accent1"/>
                  </a:solidFill>
                  <a:latin typeface="Fira Sans Extra Condensed Light"/>
                  <a:ea typeface="Fira Sans Extra Condensed Light"/>
                  <a:cs typeface="Fira Sans Extra Condensed Light"/>
                  <a:sym typeface="Fira Sans Extra Condensed Light"/>
                </a:rPr>
                <a:t>€</a:t>
              </a:r>
              <a:endParaRPr b="0" i="0" sz="1700" u="none" cap="none" strike="noStrike">
                <a:solidFill>
                  <a:schemeClr val="accent1"/>
                </a:solidFill>
                <a:latin typeface="Fira Sans Extra Condensed Light"/>
                <a:ea typeface="Fira Sans Extra Condensed Light"/>
                <a:cs typeface="Fira Sans Extra Condensed Light"/>
                <a:sym typeface="Fira Sans Extra Condensed Light"/>
              </a:endParaRPr>
            </a:p>
          </p:txBody>
        </p:sp>
        <p:grpSp>
          <p:nvGrpSpPr>
            <p:cNvPr id="440" name="Google Shape;440;p31"/>
            <p:cNvGrpSpPr/>
            <p:nvPr/>
          </p:nvGrpSpPr>
          <p:grpSpPr>
            <a:xfrm>
              <a:off x="2237827" y="2004525"/>
              <a:ext cx="175202" cy="1790104"/>
              <a:chOff x="2406272" y="2004525"/>
              <a:chExt cx="175202" cy="1790104"/>
            </a:xfrm>
          </p:grpSpPr>
          <p:sp>
            <p:nvSpPr>
              <p:cNvPr id="441" name="Google Shape;441;p31"/>
              <p:cNvSpPr/>
              <p:nvPr/>
            </p:nvSpPr>
            <p:spPr>
              <a:xfrm rot="10800000">
                <a:off x="2406274" y="2255929"/>
                <a:ext cx="175200" cy="1538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1"/>
              <p:cNvSpPr/>
              <p:nvPr/>
            </p:nvSpPr>
            <p:spPr>
              <a:xfrm>
                <a:off x="2406272" y="2004525"/>
                <a:ext cx="175200" cy="175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3" name="Google Shape;443;p31"/>
          <p:cNvGrpSpPr/>
          <p:nvPr/>
        </p:nvGrpSpPr>
        <p:grpSpPr>
          <a:xfrm>
            <a:off x="3479798" y="1122820"/>
            <a:ext cx="686700" cy="2700579"/>
            <a:chOff x="3479798" y="1094050"/>
            <a:chExt cx="686700" cy="2700579"/>
          </a:xfrm>
        </p:grpSpPr>
        <p:sp>
          <p:nvSpPr>
            <p:cNvPr id="444" name="Google Shape;444;p31"/>
            <p:cNvSpPr txBox="1"/>
            <p:nvPr/>
          </p:nvSpPr>
          <p:spPr>
            <a:xfrm>
              <a:off x="3479798" y="1094050"/>
              <a:ext cx="6867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2"/>
                  </a:solidFill>
                  <a:latin typeface="Fira Sans Extra Condensed Medium"/>
                  <a:ea typeface="Fira Sans Extra Condensed Medium"/>
                  <a:cs typeface="Fira Sans Extra Condensed Medium"/>
                  <a:sym typeface="Fira Sans Extra Condensed Medium"/>
                </a:rPr>
                <a:t>150</a:t>
              </a:r>
              <a:r>
                <a:rPr b="0" i="0" lang="en" sz="1700" u="none" cap="none" strike="noStrike">
                  <a:solidFill>
                    <a:schemeClr val="accent2"/>
                  </a:solidFill>
                  <a:latin typeface="Fira Sans Extra Condensed Light"/>
                  <a:ea typeface="Fira Sans Extra Condensed Light"/>
                  <a:cs typeface="Fira Sans Extra Condensed Light"/>
                  <a:sym typeface="Fira Sans Extra Condensed Light"/>
                </a:rPr>
                <a:t>€</a:t>
              </a:r>
              <a:endParaRPr b="0" i="0" sz="1700" u="none" cap="none" strike="noStrike">
                <a:solidFill>
                  <a:schemeClr val="accent2"/>
                </a:solidFill>
                <a:latin typeface="Fira Sans Extra Condensed Light"/>
                <a:ea typeface="Fira Sans Extra Condensed Light"/>
                <a:cs typeface="Fira Sans Extra Condensed Light"/>
                <a:sym typeface="Fira Sans Extra Condensed Light"/>
              </a:endParaRPr>
            </a:p>
          </p:txBody>
        </p:sp>
        <p:grpSp>
          <p:nvGrpSpPr>
            <p:cNvPr id="445" name="Google Shape;445;p31"/>
            <p:cNvGrpSpPr/>
            <p:nvPr/>
          </p:nvGrpSpPr>
          <p:grpSpPr>
            <a:xfrm>
              <a:off x="3735544" y="1427025"/>
              <a:ext cx="175205" cy="2367604"/>
              <a:chOff x="3953274" y="1427025"/>
              <a:chExt cx="175205" cy="2367604"/>
            </a:xfrm>
          </p:grpSpPr>
          <p:sp>
            <p:nvSpPr>
              <p:cNvPr id="446" name="Google Shape;446;p31"/>
              <p:cNvSpPr/>
              <p:nvPr/>
            </p:nvSpPr>
            <p:spPr>
              <a:xfrm rot="10800000">
                <a:off x="3953279" y="1678429"/>
                <a:ext cx="175200" cy="2116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1"/>
              <p:cNvSpPr/>
              <p:nvPr/>
            </p:nvSpPr>
            <p:spPr>
              <a:xfrm>
                <a:off x="3953274" y="1427025"/>
                <a:ext cx="175200" cy="1752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8" name="Google Shape;448;p31"/>
          <p:cNvGrpSpPr/>
          <p:nvPr/>
        </p:nvGrpSpPr>
        <p:grpSpPr>
          <a:xfrm>
            <a:off x="4977527" y="1707220"/>
            <a:ext cx="686700" cy="2116179"/>
            <a:chOff x="4977527" y="1678450"/>
            <a:chExt cx="686700" cy="2116179"/>
          </a:xfrm>
        </p:grpSpPr>
        <p:sp>
          <p:nvSpPr>
            <p:cNvPr id="449" name="Google Shape;449;p31"/>
            <p:cNvSpPr txBox="1"/>
            <p:nvPr/>
          </p:nvSpPr>
          <p:spPr>
            <a:xfrm>
              <a:off x="4977527" y="1678450"/>
              <a:ext cx="6867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3"/>
                  </a:solidFill>
                  <a:latin typeface="Fira Sans Extra Condensed Medium"/>
                  <a:ea typeface="Fira Sans Extra Condensed Medium"/>
                  <a:cs typeface="Fira Sans Extra Condensed Medium"/>
                  <a:sym typeface="Fira Sans Extra Condensed Medium"/>
                </a:rPr>
                <a:t>100</a:t>
              </a:r>
              <a:r>
                <a:rPr b="0" i="0" lang="en" sz="1700" u="none" cap="none" strike="noStrike">
                  <a:solidFill>
                    <a:schemeClr val="accent3"/>
                  </a:solidFill>
                  <a:latin typeface="Fira Sans Extra Condensed Light"/>
                  <a:ea typeface="Fira Sans Extra Condensed Light"/>
                  <a:cs typeface="Fira Sans Extra Condensed Light"/>
                  <a:sym typeface="Fira Sans Extra Condensed Light"/>
                </a:rPr>
                <a:t>€</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450" name="Google Shape;450;p31"/>
            <p:cNvGrpSpPr/>
            <p:nvPr/>
          </p:nvGrpSpPr>
          <p:grpSpPr>
            <a:xfrm>
              <a:off x="5233264" y="2004525"/>
              <a:ext cx="175208" cy="1790104"/>
              <a:chOff x="5467145" y="2004525"/>
              <a:chExt cx="175208" cy="1790104"/>
            </a:xfrm>
          </p:grpSpPr>
          <p:sp>
            <p:nvSpPr>
              <p:cNvPr id="451" name="Google Shape;451;p31"/>
              <p:cNvSpPr/>
              <p:nvPr/>
            </p:nvSpPr>
            <p:spPr>
              <a:xfrm rot="10800000">
                <a:off x="5467153" y="2255929"/>
                <a:ext cx="175200" cy="1538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1"/>
              <p:cNvSpPr/>
              <p:nvPr/>
            </p:nvSpPr>
            <p:spPr>
              <a:xfrm>
                <a:off x="5467145" y="2004525"/>
                <a:ext cx="175200" cy="1752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3" name="Google Shape;453;p31"/>
          <p:cNvGrpSpPr/>
          <p:nvPr/>
        </p:nvGrpSpPr>
        <p:grpSpPr>
          <a:xfrm>
            <a:off x="6526690" y="2284708"/>
            <a:ext cx="583800" cy="1538691"/>
            <a:chOff x="6526690" y="2255938"/>
            <a:chExt cx="583800" cy="1538691"/>
          </a:xfrm>
        </p:grpSpPr>
        <p:grpSp>
          <p:nvGrpSpPr>
            <p:cNvPr id="454" name="Google Shape;454;p31"/>
            <p:cNvGrpSpPr/>
            <p:nvPr/>
          </p:nvGrpSpPr>
          <p:grpSpPr>
            <a:xfrm>
              <a:off x="6730988" y="2586225"/>
              <a:ext cx="175210" cy="1208404"/>
              <a:chOff x="6980991" y="2586225"/>
              <a:chExt cx="175210" cy="1208404"/>
            </a:xfrm>
          </p:grpSpPr>
          <p:sp>
            <p:nvSpPr>
              <p:cNvPr id="455" name="Google Shape;455;p31"/>
              <p:cNvSpPr/>
              <p:nvPr/>
            </p:nvSpPr>
            <p:spPr>
              <a:xfrm rot="10800000">
                <a:off x="6981001" y="2837629"/>
                <a:ext cx="175200" cy="9570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1"/>
              <p:cNvSpPr/>
              <p:nvPr/>
            </p:nvSpPr>
            <p:spPr>
              <a:xfrm>
                <a:off x="6980991" y="2586225"/>
                <a:ext cx="175200" cy="1752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31"/>
            <p:cNvSpPr txBox="1"/>
            <p:nvPr/>
          </p:nvSpPr>
          <p:spPr>
            <a:xfrm>
              <a:off x="6526690" y="2255938"/>
              <a:ext cx="583800" cy="33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accent4"/>
                  </a:solidFill>
                  <a:latin typeface="Fira Sans Extra Condensed Medium"/>
                  <a:ea typeface="Fira Sans Extra Condensed Medium"/>
                  <a:cs typeface="Fira Sans Extra Condensed Medium"/>
                  <a:sym typeface="Fira Sans Extra Condensed Medium"/>
                </a:rPr>
                <a:t>70</a:t>
              </a:r>
              <a:r>
                <a:rPr b="0" i="0" lang="en" sz="1700" u="none" cap="none" strike="noStrike">
                  <a:solidFill>
                    <a:schemeClr val="accent4"/>
                  </a:solidFill>
                  <a:latin typeface="Fira Sans Extra Condensed Light"/>
                  <a:ea typeface="Fira Sans Extra Condensed Light"/>
                  <a:cs typeface="Fira Sans Extra Condensed Light"/>
                  <a:sym typeface="Fira Sans Extra Condensed Light"/>
                </a:rPr>
                <a:t>€</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cxnSp>
        <p:nvCxnSpPr>
          <p:cNvPr id="458" name="Google Shape;458;p31"/>
          <p:cNvCxnSpPr/>
          <p:nvPr/>
        </p:nvCxnSpPr>
        <p:spPr>
          <a:xfrm>
            <a:off x="985350" y="3897470"/>
            <a:ext cx="7173300" cy="0"/>
          </a:xfrm>
          <a:prstGeom prst="straightConnector1">
            <a:avLst/>
          </a:prstGeom>
          <a:noFill/>
          <a:ln cap="flat" cmpd="sng" w="9525">
            <a:solidFill>
              <a:srgbClr val="434343"/>
            </a:solidFill>
            <a:prstDash val="solid"/>
            <a:round/>
            <a:headEnd len="sm" w="sm" type="none"/>
            <a:tailEnd len="sm" w="sm" type="none"/>
          </a:ln>
        </p:spPr>
      </p:cxnSp>
      <p:grpSp>
        <p:nvGrpSpPr>
          <p:cNvPr id="459" name="Google Shape;459;p31"/>
          <p:cNvGrpSpPr/>
          <p:nvPr/>
        </p:nvGrpSpPr>
        <p:grpSpPr>
          <a:xfrm>
            <a:off x="1704113" y="3973683"/>
            <a:ext cx="1242600" cy="658525"/>
            <a:chOff x="1837513" y="3944913"/>
            <a:chExt cx="1242600" cy="658525"/>
          </a:xfrm>
        </p:grpSpPr>
        <p:sp>
          <p:nvSpPr>
            <p:cNvPr id="460" name="Google Shape;460;p31"/>
            <p:cNvSpPr txBox="1"/>
            <p:nvPr/>
          </p:nvSpPr>
          <p:spPr>
            <a:xfrm>
              <a:off x="1837513"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Quarter 1</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461" name="Google Shape;461;p31"/>
            <p:cNvSpPr txBox="1"/>
            <p:nvPr/>
          </p:nvSpPr>
          <p:spPr>
            <a:xfrm>
              <a:off x="1837513"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nice name</a:t>
              </a:r>
              <a:endParaRPr b="0" i="0" sz="1200" u="none" cap="none" strike="noStrike">
                <a:solidFill>
                  <a:srgbClr val="434343"/>
                </a:solidFill>
                <a:latin typeface="Roboto"/>
                <a:ea typeface="Roboto"/>
                <a:cs typeface="Roboto"/>
                <a:sym typeface="Roboto"/>
              </a:endParaRPr>
            </a:p>
          </p:txBody>
        </p:sp>
      </p:grpSp>
      <p:grpSp>
        <p:nvGrpSpPr>
          <p:cNvPr id="462" name="Google Shape;462;p31"/>
          <p:cNvGrpSpPr/>
          <p:nvPr/>
        </p:nvGrpSpPr>
        <p:grpSpPr>
          <a:xfrm>
            <a:off x="3201838" y="3973683"/>
            <a:ext cx="1242603" cy="658525"/>
            <a:chOff x="3246313" y="3944913"/>
            <a:chExt cx="1242603" cy="658525"/>
          </a:xfrm>
        </p:grpSpPr>
        <p:sp>
          <p:nvSpPr>
            <p:cNvPr id="463" name="Google Shape;463;p31"/>
            <p:cNvSpPr txBox="1"/>
            <p:nvPr/>
          </p:nvSpPr>
          <p:spPr>
            <a:xfrm>
              <a:off x="3246313"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2"/>
                  </a:solidFill>
                  <a:latin typeface="Fira Sans Extra Condensed Medium"/>
                  <a:ea typeface="Fira Sans Extra Condensed Medium"/>
                  <a:cs typeface="Fira Sans Extra Condensed Medium"/>
                  <a:sym typeface="Fira Sans Extra Condensed Medium"/>
                </a:rPr>
                <a:t>Quarter 2</a:t>
              </a:r>
              <a:endParaRPr b="0" i="0" sz="1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464" name="Google Shape;464;p31"/>
            <p:cNvSpPr txBox="1"/>
            <p:nvPr/>
          </p:nvSpPr>
          <p:spPr>
            <a:xfrm>
              <a:off x="3246316"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place</a:t>
              </a:r>
              <a:endParaRPr b="0" i="0" sz="1200" u="none" cap="none" strike="noStrike">
                <a:solidFill>
                  <a:srgbClr val="434343"/>
                </a:solidFill>
                <a:latin typeface="Roboto"/>
                <a:ea typeface="Roboto"/>
                <a:cs typeface="Roboto"/>
                <a:sym typeface="Roboto"/>
              </a:endParaRPr>
            </a:p>
          </p:txBody>
        </p:sp>
      </p:grpSp>
      <p:grpSp>
        <p:nvGrpSpPr>
          <p:cNvPr id="465" name="Google Shape;465;p31"/>
          <p:cNvGrpSpPr/>
          <p:nvPr/>
        </p:nvGrpSpPr>
        <p:grpSpPr>
          <a:xfrm>
            <a:off x="6197300" y="3973683"/>
            <a:ext cx="1242612" cy="658525"/>
            <a:chOff x="6063950" y="3944913"/>
            <a:chExt cx="1242612" cy="658525"/>
          </a:xfrm>
        </p:grpSpPr>
        <p:sp>
          <p:nvSpPr>
            <p:cNvPr id="466" name="Google Shape;466;p31"/>
            <p:cNvSpPr txBox="1"/>
            <p:nvPr/>
          </p:nvSpPr>
          <p:spPr>
            <a:xfrm>
              <a:off x="6063950"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4"/>
                  </a:solidFill>
                  <a:latin typeface="Fira Sans Extra Condensed Medium"/>
                  <a:ea typeface="Fira Sans Extra Condensed Medium"/>
                  <a:cs typeface="Fira Sans Extra Condensed Medium"/>
                  <a:sym typeface="Fira Sans Extra Condensed Medium"/>
                </a:rPr>
                <a:t>Quarter 4</a:t>
              </a:r>
              <a:endParaRPr b="0" i="0" sz="15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467" name="Google Shape;467;p31"/>
            <p:cNvSpPr txBox="1"/>
            <p:nvPr/>
          </p:nvSpPr>
          <p:spPr>
            <a:xfrm>
              <a:off x="6063962"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has several rings</a:t>
              </a:r>
              <a:endParaRPr b="0" i="0" sz="1200" u="none" cap="none" strike="noStrike">
                <a:solidFill>
                  <a:srgbClr val="434343"/>
                </a:solidFill>
                <a:latin typeface="Roboto"/>
                <a:ea typeface="Roboto"/>
                <a:cs typeface="Roboto"/>
                <a:sym typeface="Roboto"/>
              </a:endParaRPr>
            </a:p>
          </p:txBody>
        </p:sp>
      </p:grpSp>
      <p:grpSp>
        <p:nvGrpSpPr>
          <p:cNvPr id="468" name="Google Shape;468;p31"/>
          <p:cNvGrpSpPr/>
          <p:nvPr/>
        </p:nvGrpSpPr>
        <p:grpSpPr>
          <a:xfrm>
            <a:off x="4699569" y="3973683"/>
            <a:ext cx="1242607" cy="658525"/>
            <a:chOff x="4655132" y="3944913"/>
            <a:chExt cx="1242607" cy="658525"/>
          </a:xfrm>
        </p:grpSpPr>
        <p:sp>
          <p:nvSpPr>
            <p:cNvPr id="469" name="Google Shape;469;p31"/>
            <p:cNvSpPr txBox="1"/>
            <p:nvPr/>
          </p:nvSpPr>
          <p:spPr>
            <a:xfrm>
              <a:off x="4655132"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Quarter 3</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470" name="Google Shape;470;p31"/>
            <p:cNvSpPr txBox="1"/>
            <p:nvPr/>
          </p:nvSpPr>
          <p:spPr>
            <a:xfrm>
              <a:off x="4655139"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the biggest planet</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sp>
        <p:nvSpPr>
          <p:cNvPr id="476" name="Google Shape;476;p32"/>
          <p:cNvSpPr/>
          <p:nvPr/>
        </p:nvSpPr>
        <p:spPr>
          <a:xfrm>
            <a:off x="714157" y="1482934"/>
            <a:ext cx="287764" cy="101799"/>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2"/>
          <p:cNvSpPr/>
          <p:nvPr/>
        </p:nvSpPr>
        <p:spPr>
          <a:xfrm>
            <a:off x="711849" y="1400275"/>
            <a:ext cx="287011" cy="121717"/>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2"/>
          <p:cNvSpPr/>
          <p:nvPr/>
        </p:nvSpPr>
        <p:spPr>
          <a:xfrm>
            <a:off x="766963" y="1556387"/>
            <a:ext cx="181373" cy="95678"/>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2"/>
          <p:cNvSpPr/>
          <p:nvPr/>
        </p:nvSpPr>
        <p:spPr>
          <a:xfrm>
            <a:off x="728890" y="2859310"/>
            <a:ext cx="256381" cy="227306"/>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2"/>
          <p:cNvSpPr/>
          <p:nvPr/>
        </p:nvSpPr>
        <p:spPr>
          <a:xfrm>
            <a:off x="728113" y="2799605"/>
            <a:ext cx="153853" cy="118657"/>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2"/>
          <p:cNvSpPr/>
          <p:nvPr/>
        </p:nvSpPr>
        <p:spPr>
          <a:xfrm>
            <a:off x="710250" y="3507428"/>
            <a:ext cx="290824" cy="288614"/>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2"/>
          <p:cNvSpPr/>
          <p:nvPr/>
        </p:nvSpPr>
        <p:spPr>
          <a:xfrm>
            <a:off x="729391" y="2091267"/>
            <a:ext cx="252543" cy="287011"/>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2"/>
          <p:cNvSpPr/>
          <p:nvPr/>
        </p:nvSpPr>
        <p:spPr>
          <a:xfrm>
            <a:off x="745837" y="4216724"/>
            <a:ext cx="219654" cy="287011"/>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grpSp>
        <p:nvGrpSpPr>
          <p:cNvPr id="484" name="Google Shape;484;p32"/>
          <p:cNvGrpSpPr/>
          <p:nvPr/>
        </p:nvGrpSpPr>
        <p:grpSpPr>
          <a:xfrm>
            <a:off x="1271658" y="3377595"/>
            <a:ext cx="7162092" cy="548400"/>
            <a:chOff x="1271658" y="3111788"/>
            <a:chExt cx="7162092" cy="548400"/>
          </a:xfrm>
        </p:grpSpPr>
        <p:sp>
          <p:nvSpPr>
            <p:cNvPr id="485" name="Google Shape;485;p32"/>
            <p:cNvSpPr/>
            <p:nvPr/>
          </p:nvSpPr>
          <p:spPr>
            <a:xfrm>
              <a:off x="2401549" y="3285647"/>
              <a:ext cx="3381000" cy="20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2"/>
            <p:cNvSpPr/>
            <p:nvPr/>
          </p:nvSpPr>
          <p:spPr>
            <a:xfrm>
              <a:off x="2401549" y="3285647"/>
              <a:ext cx="677400" cy="20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2"/>
            <p:cNvSpPr/>
            <p:nvPr/>
          </p:nvSpPr>
          <p:spPr>
            <a:xfrm>
              <a:off x="2834953" y="3207102"/>
              <a:ext cx="357600" cy="357600"/>
            </a:xfrm>
            <a:prstGeom prst="ellipse">
              <a:avLst/>
            </a:prstGeom>
            <a:solidFill>
              <a:schemeClr val="accent4"/>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2"/>
            <p:cNvSpPr txBox="1"/>
            <p:nvPr/>
          </p:nvSpPr>
          <p:spPr>
            <a:xfrm>
              <a:off x="1271658" y="3221870"/>
              <a:ext cx="959100" cy="3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489" name="Google Shape;489;p32"/>
            <p:cNvSpPr txBox="1"/>
            <p:nvPr/>
          </p:nvSpPr>
          <p:spPr>
            <a:xfrm>
              <a:off x="5953361" y="3221870"/>
              <a:ext cx="959100" cy="32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4"/>
                  </a:solidFill>
                  <a:latin typeface="Roboto Medium"/>
                  <a:ea typeface="Roboto Medium"/>
                  <a:cs typeface="Roboto Medium"/>
                  <a:sym typeface="Roboto Medium"/>
                </a:rPr>
                <a:t>30</a:t>
              </a:r>
              <a:r>
                <a:rPr b="0" i="0" lang="en" sz="1500" u="none" cap="none" strike="noStrike">
                  <a:solidFill>
                    <a:schemeClr val="accent4"/>
                  </a:solidFill>
                  <a:latin typeface="Roboto"/>
                  <a:ea typeface="Roboto"/>
                  <a:cs typeface="Roboto"/>
                  <a:sym typeface="Roboto"/>
                </a:rPr>
                <a:t>%</a:t>
              </a:r>
              <a:endParaRPr b="0" i="0" sz="2000" u="none" cap="none" strike="noStrike">
                <a:solidFill>
                  <a:schemeClr val="accent4"/>
                </a:solidFill>
                <a:latin typeface="Roboto Medium"/>
                <a:ea typeface="Roboto Medium"/>
                <a:cs typeface="Roboto Medium"/>
                <a:sym typeface="Roboto Medium"/>
              </a:endParaRPr>
            </a:p>
          </p:txBody>
        </p:sp>
        <p:sp>
          <p:nvSpPr>
            <p:cNvPr id="490" name="Google Shape;490;p32"/>
            <p:cNvSpPr txBox="1"/>
            <p:nvPr/>
          </p:nvSpPr>
          <p:spPr>
            <a:xfrm>
              <a:off x="6912450" y="3111788"/>
              <a:ext cx="15213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actually</a:t>
              </a:r>
              <a:br>
                <a:rPr b="0" i="0" lang="en" sz="1200" u="none" cap="none" strike="noStrike">
                  <a:solidFill>
                    <a:srgbClr val="434343"/>
                  </a:solidFill>
                  <a:latin typeface="Roboto"/>
                  <a:ea typeface="Roboto"/>
                  <a:cs typeface="Roboto"/>
                  <a:sym typeface="Roboto"/>
                </a:rPr>
              </a:br>
              <a:r>
                <a:rPr b="0" i="0" lang="en" sz="1200" u="none" cap="none" strike="noStrike">
                  <a:solidFill>
                    <a:srgbClr val="434343"/>
                  </a:solidFill>
                  <a:latin typeface="Roboto"/>
                  <a:ea typeface="Roboto"/>
                  <a:cs typeface="Roboto"/>
                  <a:sym typeface="Roboto"/>
                </a:rPr>
                <a:t>a cold place</a:t>
              </a:r>
              <a:endParaRPr b="0" i="0" sz="1200" u="none" cap="none" strike="noStrike">
                <a:solidFill>
                  <a:srgbClr val="434343"/>
                </a:solidFill>
                <a:latin typeface="Roboto"/>
                <a:ea typeface="Roboto"/>
                <a:cs typeface="Roboto"/>
                <a:sym typeface="Roboto"/>
              </a:endParaRPr>
            </a:p>
          </p:txBody>
        </p:sp>
      </p:grpSp>
      <p:grpSp>
        <p:nvGrpSpPr>
          <p:cNvPr id="491" name="Google Shape;491;p32"/>
          <p:cNvGrpSpPr/>
          <p:nvPr/>
        </p:nvGrpSpPr>
        <p:grpSpPr>
          <a:xfrm>
            <a:off x="1271658" y="2698770"/>
            <a:ext cx="7162092" cy="548400"/>
            <a:chOff x="1271658" y="2509163"/>
            <a:chExt cx="7162092" cy="548400"/>
          </a:xfrm>
        </p:grpSpPr>
        <p:sp>
          <p:nvSpPr>
            <p:cNvPr id="492" name="Google Shape;492;p32"/>
            <p:cNvSpPr/>
            <p:nvPr/>
          </p:nvSpPr>
          <p:spPr>
            <a:xfrm>
              <a:off x="2401549" y="2653367"/>
              <a:ext cx="3381000" cy="20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2"/>
            <p:cNvSpPr/>
            <p:nvPr/>
          </p:nvSpPr>
          <p:spPr>
            <a:xfrm>
              <a:off x="2401549" y="2653367"/>
              <a:ext cx="2162100" cy="200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2"/>
            <p:cNvSpPr/>
            <p:nvPr/>
          </p:nvSpPr>
          <p:spPr>
            <a:xfrm>
              <a:off x="4406313" y="2574822"/>
              <a:ext cx="357600" cy="357600"/>
            </a:xfrm>
            <a:prstGeom prst="ellipse">
              <a:avLst/>
            </a:prstGeom>
            <a:solidFill>
              <a:schemeClr val="accent3"/>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2"/>
            <p:cNvSpPr txBox="1"/>
            <p:nvPr/>
          </p:nvSpPr>
          <p:spPr>
            <a:xfrm>
              <a:off x="1271658" y="2589590"/>
              <a:ext cx="959100" cy="3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Earth</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496" name="Google Shape;496;p32"/>
            <p:cNvSpPr txBox="1"/>
            <p:nvPr/>
          </p:nvSpPr>
          <p:spPr>
            <a:xfrm>
              <a:off x="5953361" y="2589590"/>
              <a:ext cx="959100" cy="32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3"/>
                  </a:solidFill>
                  <a:latin typeface="Roboto Medium"/>
                  <a:ea typeface="Roboto Medium"/>
                  <a:cs typeface="Roboto Medium"/>
                  <a:sym typeface="Roboto Medium"/>
                </a:rPr>
                <a:t>60</a:t>
              </a:r>
              <a:r>
                <a:rPr b="0" i="0" lang="en" sz="1500" u="none" cap="none" strike="noStrike">
                  <a:solidFill>
                    <a:schemeClr val="accent3"/>
                  </a:solidFill>
                  <a:latin typeface="Roboto"/>
                  <a:ea typeface="Roboto"/>
                  <a:cs typeface="Roboto"/>
                  <a:sym typeface="Roboto"/>
                </a:rPr>
                <a:t>%</a:t>
              </a:r>
              <a:endParaRPr b="0" i="0" sz="2000" u="none" cap="none" strike="noStrike">
                <a:solidFill>
                  <a:schemeClr val="accent3"/>
                </a:solidFill>
                <a:latin typeface="Roboto Medium"/>
                <a:ea typeface="Roboto Medium"/>
                <a:cs typeface="Roboto Medium"/>
                <a:sym typeface="Roboto Medium"/>
              </a:endParaRPr>
            </a:p>
          </p:txBody>
        </p:sp>
        <p:sp>
          <p:nvSpPr>
            <p:cNvPr id="497" name="Google Shape;497;p32"/>
            <p:cNvSpPr txBox="1"/>
            <p:nvPr/>
          </p:nvSpPr>
          <p:spPr>
            <a:xfrm>
              <a:off x="6912450" y="2509163"/>
              <a:ext cx="15213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Earth in the only planet with life</a:t>
              </a:r>
              <a:endParaRPr b="0" i="0" sz="1200" u="none" cap="none" strike="noStrike">
                <a:solidFill>
                  <a:srgbClr val="434343"/>
                </a:solidFill>
                <a:latin typeface="Roboto"/>
                <a:ea typeface="Roboto"/>
                <a:cs typeface="Roboto"/>
                <a:sym typeface="Roboto"/>
              </a:endParaRPr>
            </a:p>
          </p:txBody>
        </p:sp>
      </p:grpSp>
      <p:grpSp>
        <p:nvGrpSpPr>
          <p:cNvPr id="498" name="Google Shape;498;p32"/>
          <p:cNvGrpSpPr/>
          <p:nvPr/>
        </p:nvGrpSpPr>
        <p:grpSpPr>
          <a:xfrm>
            <a:off x="1271658" y="1960645"/>
            <a:ext cx="7162092" cy="548400"/>
            <a:chOff x="1271658" y="1847238"/>
            <a:chExt cx="7162092" cy="548400"/>
          </a:xfrm>
        </p:grpSpPr>
        <p:sp>
          <p:nvSpPr>
            <p:cNvPr id="499" name="Google Shape;499;p32"/>
            <p:cNvSpPr/>
            <p:nvPr/>
          </p:nvSpPr>
          <p:spPr>
            <a:xfrm>
              <a:off x="2401549" y="2021087"/>
              <a:ext cx="3381000" cy="20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2"/>
            <p:cNvSpPr/>
            <p:nvPr/>
          </p:nvSpPr>
          <p:spPr>
            <a:xfrm>
              <a:off x="2401549" y="2021087"/>
              <a:ext cx="1701300" cy="200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2"/>
            <p:cNvSpPr/>
            <p:nvPr/>
          </p:nvSpPr>
          <p:spPr>
            <a:xfrm>
              <a:off x="3913216" y="1942542"/>
              <a:ext cx="357600" cy="357600"/>
            </a:xfrm>
            <a:prstGeom prst="ellipse">
              <a:avLst/>
            </a:prstGeom>
            <a:solidFill>
              <a:schemeClr val="accent2"/>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2"/>
            <p:cNvSpPr txBox="1"/>
            <p:nvPr/>
          </p:nvSpPr>
          <p:spPr>
            <a:xfrm>
              <a:off x="1271658" y="1957310"/>
              <a:ext cx="959100" cy="3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503" name="Google Shape;503;p32"/>
            <p:cNvSpPr txBox="1"/>
            <p:nvPr/>
          </p:nvSpPr>
          <p:spPr>
            <a:xfrm>
              <a:off x="5953361" y="1957310"/>
              <a:ext cx="959100" cy="32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2"/>
                  </a:solidFill>
                  <a:latin typeface="Roboto Medium"/>
                  <a:ea typeface="Roboto Medium"/>
                  <a:cs typeface="Roboto Medium"/>
                  <a:sym typeface="Roboto Medium"/>
                </a:rPr>
                <a:t>50</a:t>
              </a:r>
              <a:r>
                <a:rPr b="0" i="0" lang="en" sz="1500" u="none" cap="none" strike="noStrike">
                  <a:solidFill>
                    <a:schemeClr val="accent2"/>
                  </a:solidFill>
                  <a:latin typeface="Roboto"/>
                  <a:ea typeface="Roboto"/>
                  <a:cs typeface="Roboto"/>
                  <a:sym typeface="Roboto"/>
                </a:rPr>
                <a:t>%</a:t>
              </a:r>
              <a:endParaRPr b="0" i="0" sz="2000" u="none" cap="none" strike="noStrike">
                <a:solidFill>
                  <a:schemeClr val="accent2"/>
                </a:solidFill>
                <a:latin typeface="Roboto Medium"/>
                <a:ea typeface="Roboto Medium"/>
                <a:cs typeface="Roboto Medium"/>
                <a:sym typeface="Roboto Medium"/>
              </a:endParaRPr>
            </a:p>
          </p:txBody>
        </p:sp>
        <p:sp>
          <p:nvSpPr>
            <p:cNvPr id="504" name="Google Shape;504;p32"/>
            <p:cNvSpPr txBox="1"/>
            <p:nvPr/>
          </p:nvSpPr>
          <p:spPr>
            <a:xfrm>
              <a:off x="6912450" y="1847238"/>
              <a:ext cx="15213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a:t>
              </a:r>
              <a:endParaRPr b="0" i="0" sz="1200" u="none" cap="none" strike="noStrike">
                <a:solidFill>
                  <a:srgbClr val="434343"/>
                </a:solidFill>
                <a:latin typeface="Roboto"/>
                <a:ea typeface="Roboto"/>
                <a:cs typeface="Roboto"/>
                <a:sym typeface="Roboto"/>
              </a:endParaRPr>
            </a:p>
          </p:txBody>
        </p:sp>
      </p:grpSp>
      <p:grpSp>
        <p:nvGrpSpPr>
          <p:cNvPr id="505" name="Google Shape;505;p32"/>
          <p:cNvGrpSpPr/>
          <p:nvPr/>
        </p:nvGrpSpPr>
        <p:grpSpPr>
          <a:xfrm>
            <a:off x="1271658" y="1252170"/>
            <a:ext cx="7162091" cy="548400"/>
            <a:chOff x="1271658" y="1214963"/>
            <a:chExt cx="7162091" cy="548400"/>
          </a:xfrm>
        </p:grpSpPr>
        <p:sp>
          <p:nvSpPr>
            <p:cNvPr id="506" name="Google Shape;506;p32"/>
            <p:cNvSpPr/>
            <p:nvPr/>
          </p:nvSpPr>
          <p:spPr>
            <a:xfrm>
              <a:off x="2401549" y="1388807"/>
              <a:ext cx="3381000" cy="20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2"/>
            <p:cNvSpPr/>
            <p:nvPr/>
          </p:nvSpPr>
          <p:spPr>
            <a:xfrm>
              <a:off x="2401549" y="1388807"/>
              <a:ext cx="3223800" cy="20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2"/>
            <p:cNvSpPr/>
            <p:nvPr/>
          </p:nvSpPr>
          <p:spPr>
            <a:xfrm>
              <a:off x="5424883" y="1310262"/>
              <a:ext cx="357600" cy="357600"/>
            </a:xfrm>
            <a:prstGeom prst="ellipse">
              <a:avLst/>
            </a:prstGeom>
            <a:solidFill>
              <a:schemeClr val="accent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2"/>
            <p:cNvSpPr txBox="1"/>
            <p:nvPr/>
          </p:nvSpPr>
          <p:spPr>
            <a:xfrm>
              <a:off x="1271658" y="1325030"/>
              <a:ext cx="959100" cy="3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510" name="Google Shape;510;p32"/>
            <p:cNvSpPr txBox="1"/>
            <p:nvPr/>
          </p:nvSpPr>
          <p:spPr>
            <a:xfrm>
              <a:off x="5953361" y="1325030"/>
              <a:ext cx="959100" cy="32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1"/>
                  </a:solidFill>
                  <a:latin typeface="Roboto Medium"/>
                  <a:ea typeface="Roboto Medium"/>
                  <a:cs typeface="Roboto Medium"/>
                  <a:sym typeface="Roboto Medium"/>
                </a:rPr>
                <a:t>100</a:t>
              </a:r>
              <a:r>
                <a:rPr b="0" i="0" lang="en" sz="1500" u="none" cap="none" strike="noStrike">
                  <a:solidFill>
                    <a:schemeClr val="accent1"/>
                  </a:solidFill>
                  <a:latin typeface="Roboto"/>
                  <a:ea typeface="Roboto"/>
                  <a:cs typeface="Roboto"/>
                  <a:sym typeface="Roboto"/>
                </a:rPr>
                <a:t>%</a:t>
              </a:r>
              <a:endParaRPr b="0" i="0" sz="1500" u="none" cap="none" strike="noStrike">
                <a:solidFill>
                  <a:schemeClr val="accent1"/>
                </a:solidFill>
                <a:latin typeface="Roboto"/>
                <a:ea typeface="Roboto"/>
                <a:cs typeface="Roboto"/>
                <a:sym typeface="Roboto"/>
              </a:endParaRPr>
            </a:p>
          </p:txBody>
        </p:sp>
        <p:sp>
          <p:nvSpPr>
            <p:cNvPr id="511" name="Google Shape;511;p32"/>
            <p:cNvSpPr txBox="1"/>
            <p:nvPr/>
          </p:nvSpPr>
          <p:spPr>
            <a:xfrm>
              <a:off x="6912449" y="1214963"/>
              <a:ext cx="15213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smallest planet</a:t>
              </a:r>
              <a:endParaRPr b="0" i="0" sz="1200" u="none" cap="none" strike="noStrike">
                <a:solidFill>
                  <a:srgbClr val="434343"/>
                </a:solidFill>
                <a:latin typeface="Roboto"/>
                <a:ea typeface="Roboto"/>
                <a:cs typeface="Roboto"/>
                <a:sym typeface="Roboto"/>
              </a:endParaRPr>
            </a:p>
          </p:txBody>
        </p:sp>
      </p:grpSp>
      <p:grpSp>
        <p:nvGrpSpPr>
          <p:cNvPr id="512" name="Google Shape;512;p32"/>
          <p:cNvGrpSpPr/>
          <p:nvPr/>
        </p:nvGrpSpPr>
        <p:grpSpPr>
          <a:xfrm>
            <a:off x="1271658" y="4086095"/>
            <a:ext cx="7162092" cy="548400"/>
            <a:chOff x="1271658" y="3744088"/>
            <a:chExt cx="7162092" cy="548400"/>
          </a:xfrm>
        </p:grpSpPr>
        <p:sp>
          <p:nvSpPr>
            <p:cNvPr id="513" name="Google Shape;513;p32"/>
            <p:cNvSpPr/>
            <p:nvPr/>
          </p:nvSpPr>
          <p:spPr>
            <a:xfrm>
              <a:off x="2401549" y="3917927"/>
              <a:ext cx="3381000" cy="200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2"/>
            <p:cNvSpPr/>
            <p:nvPr/>
          </p:nvSpPr>
          <p:spPr>
            <a:xfrm>
              <a:off x="2401549" y="3917927"/>
              <a:ext cx="2850000" cy="20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515" name="Google Shape;515;p32"/>
            <p:cNvSpPr/>
            <p:nvPr/>
          </p:nvSpPr>
          <p:spPr>
            <a:xfrm>
              <a:off x="4974628" y="3839382"/>
              <a:ext cx="357600" cy="357600"/>
            </a:xfrm>
            <a:prstGeom prst="ellipse">
              <a:avLst/>
            </a:prstGeom>
            <a:solidFill>
              <a:schemeClr val="accent5"/>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516" name="Google Shape;516;p32"/>
            <p:cNvSpPr txBox="1"/>
            <p:nvPr/>
          </p:nvSpPr>
          <p:spPr>
            <a:xfrm>
              <a:off x="1271658" y="3854150"/>
              <a:ext cx="959100" cy="32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Saturn</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517" name="Google Shape;517;p32"/>
            <p:cNvSpPr txBox="1"/>
            <p:nvPr/>
          </p:nvSpPr>
          <p:spPr>
            <a:xfrm>
              <a:off x="5953361" y="3854150"/>
              <a:ext cx="959100" cy="32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5"/>
                  </a:solidFill>
                  <a:latin typeface="Roboto Medium"/>
                  <a:ea typeface="Roboto Medium"/>
                  <a:cs typeface="Roboto Medium"/>
                  <a:sym typeface="Roboto Medium"/>
                </a:rPr>
                <a:t>80</a:t>
              </a:r>
              <a:r>
                <a:rPr b="0" i="0" lang="en" sz="1500" u="none" cap="none" strike="noStrike">
                  <a:solidFill>
                    <a:schemeClr val="accent5"/>
                  </a:solidFill>
                  <a:latin typeface="Roboto"/>
                  <a:ea typeface="Roboto"/>
                  <a:cs typeface="Roboto"/>
                  <a:sym typeface="Roboto"/>
                </a:rPr>
                <a:t>%</a:t>
              </a:r>
              <a:endParaRPr b="0" i="0" sz="2000" u="none" cap="none" strike="noStrike">
                <a:solidFill>
                  <a:schemeClr val="accent5"/>
                </a:solidFill>
                <a:latin typeface="Roboto Medium"/>
                <a:ea typeface="Roboto Medium"/>
                <a:cs typeface="Roboto Medium"/>
                <a:sym typeface="Roboto Medium"/>
              </a:endParaRPr>
            </a:p>
          </p:txBody>
        </p:sp>
        <p:sp>
          <p:nvSpPr>
            <p:cNvPr id="518" name="Google Shape;518;p32"/>
            <p:cNvSpPr txBox="1"/>
            <p:nvPr/>
          </p:nvSpPr>
          <p:spPr>
            <a:xfrm>
              <a:off x="6912450" y="3744088"/>
              <a:ext cx="15213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a gas giant and has rings</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524" name="Google Shape;524;p33"/>
          <p:cNvGrpSpPr/>
          <p:nvPr/>
        </p:nvGrpSpPr>
        <p:grpSpPr>
          <a:xfrm>
            <a:off x="710275" y="2404050"/>
            <a:ext cx="7723500" cy="846600"/>
            <a:chOff x="710275" y="2330425"/>
            <a:chExt cx="7723500" cy="846600"/>
          </a:xfrm>
        </p:grpSpPr>
        <p:sp>
          <p:nvSpPr>
            <p:cNvPr id="525" name="Google Shape;525;p33"/>
            <p:cNvSpPr/>
            <p:nvPr/>
          </p:nvSpPr>
          <p:spPr>
            <a:xfrm>
              <a:off x="7262875" y="2452375"/>
              <a:ext cx="1170900" cy="6027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500" u="none" cap="none" strike="noStrike">
                  <a:solidFill>
                    <a:schemeClr val="lt1"/>
                  </a:solidFill>
                  <a:latin typeface="Fira Sans Extra Condensed Medium"/>
                  <a:ea typeface="Fira Sans Extra Condensed Medium"/>
                  <a:cs typeface="Fira Sans Extra Condensed Medium"/>
                  <a:sym typeface="Fira Sans Extra Condensed Medium"/>
                </a:rPr>
                <a:t>80</a:t>
              </a:r>
              <a:r>
                <a:rPr b="0" i="0" lang="en" sz="2000" u="none" cap="none" strike="noStrike">
                  <a:solidFill>
                    <a:schemeClr val="lt1"/>
                  </a:solidFill>
                  <a:latin typeface="Fira Sans Extra Condensed"/>
                  <a:ea typeface="Fira Sans Extra Condensed"/>
                  <a:cs typeface="Fira Sans Extra Condensed"/>
                  <a:sym typeface="Fira Sans Extra Condensed"/>
                </a:rPr>
                <a:t>%</a:t>
              </a:r>
              <a:endParaRPr b="0" i="0" sz="2000" u="none" cap="none" strike="noStrike">
                <a:solidFill>
                  <a:schemeClr val="lt1"/>
                </a:solidFill>
                <a:latin typeface="Fira Sans Extra Condensed"/>
                <a:ea typeface="Fira Sans Extra Condensed"/>
                <a:cs typeface="Fira Sans Extra Condensed"/>
                <a:sym typeface="Fira Sans Extra Condensed"/>
              </a:endParaRPr>
            </a:p>
          </p:txBody>
        </p:sp>
        <p:sp>
          <p:nvSpPr>
            <p:cNvPr id="526" name="Google Shape;526;p33"/>
            <p:cNvSpPr txBox="1"/>
            <p:nvPr/>
          </p:nvSpPr>
          <p:spPr>
            <a:xfrm>
              <a:off x="710325" y="2330425"/>
              <a:ext cx="28206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527" name="Google Shape;527;p33"/>
            <p:cNvSpPr txBox="1"/>
            <p:nvPr/>
          </p:nvSpPr>
          <p:spPr>
            <a:xfrm>
              <a:off x="710275" y="2656225"/>
              <a:ext cx="2820600"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but it’s terribly hot, even hotter than Mercury</a:t>
              </a:r>
              <a:endParaRPr b="0" i="0" sz="1200" u="none" cap="none" strike="noStrike">
                <a:solidFill>
                  <a:srgbClr val="434343"/>
                </a:solidFill>
                <a:latin typeface="Roboto"/>
                <a:ea typeface="Roboto"/>
                <a:cs typeface="Roboto"/>
                <a:sym typeface="Roboto"/>
              </a:endParaRPr>
            </a:p>
          </p:txBody>
        </p:sp>
        <p:sp>
          <p:nvSpPr>
            <p:cNvPr id="528" name="Google Shape;528;p33"/>
            <p:cNvSpPr/>
            <p:nvPr/>
          </p:nvSpPr>
          <p:spPr>
            <a:xfrm rot="5400000">
              <a:off x="5031400" y="1235425"/>
              <a:ext cx="439800" cy="3036600"/>
            </a:xfrm>
            <a:prstGeom prst="cube">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33"/>
          <p:cNvGrpSpPr/>
          <p:nvPr/>
        </p:nvGrpSpPr>
        <p:grpSpPr>
          <a:xfrm>
            <a:off x="710275" y="3519550"/>
            <a:ext cx="7723500" cy="846600"/>
            <a:chOff x="710275" y="3445925"/>
            <a:chExt cx="7723500" cy="846600"/>
          </a:xfrm>
        </p:grpSpPr>
        <p:sp>
          <p:nvSpPr>
            <p:cNvPr id="530" name="Google Shape;530;p33"/>
            <p:cNvSpPr/>
            <p:nvPr/>
          </p:nvSpPr>
          <p:spPr>
            <a:xfrm>
              <a:off x="7262875" y="3567875"/>
              <a:ext cx="1170900" cy="602700"/>
            </a:xfrm>
            <a:prstGeom prst="roundRect">
              <a:avLst>
                <a:gd fmla="val 0"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500" u="none" cap="none" strike="noStrike">
                  <a:solidFill>
                    <a:schemeClr val="lt1"/>
                  </a:solidFill>
                  <a:latin typeface="Fira Sans Extra Condensed Medium"/>
                  <a:ea typeface="Fira Sans Extra Condensed Medium"/>
                  <a:cs typeface="Fira Sans Extra Condensed Medium"/>
                  <a:sym typeface="Fira Sans Extra Condensed Medium"/>
                </a:rPr>
                <a:t>50</a:t>
              </a:r>
              <a:r>
                <a:rPr b="0" i="0" lang="en" sz="2000" u="none" cap="none" strike="noStrike">
                  <a:solidFill>
                    <a:schemeClr val="lt1"/>
                  </a:solidFill>
                  <a:latin typeface="Fira Sans Extra Condensed"/>
                  <a:ea typeface="Fira Sans Extra Condensed"/>
                  <a:cs typeface="Fira Sans Extra Condensed"/>
                  <a:sym typeface="Fira Sans Extra Condensed"/>
                </a:rPr>
                <a:t>%</a:t>
              </a:r>
              <a:endParaRPr b="0" i="0" sz="2000" u="none" cap="none" strike="noStrike">
                <a:solidFill>
                  <a:schemeClr val="lt1"/>
                </a:solidFill>
                <a:latin typeface="Fira Sans Extra Condensed"/>
                <a:ea typeface="Fira Sans Extra Condensed"/>
                <a:cs typeface="Fira Sans Extra Condensed"/>
                <a:sym typeface="Fira Sans Extra Condensed"/>
              </a:endParaRPr>
            </a:p>
          </p:txBody>
        </p:sp>
        <p:sp>
          <p:nvSpPr>
            <p:cNvPr id="531" name="Google Shape;531;p33"/>
            <p:cNvSpPr txBox="1"/>
            <p:nvPr/>
          </p:nvSpPr>
          <p:spPr>
            <a:xfrm>
              <a:off x="710325" y="3445925"/>
              <a:ext cx="28206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Neptune</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532" name="Google Shape;532;p33"/>
            <p:cNvSpPr txBox="1"/>
            <p:nvPr/>
          </p:nvSpPr>
          <p:spPr>
            <a:xfrm>
              <a:off x="710275" y="3771725"/>
              <a:ext cx="2820600"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Neptune is the fourth-largest planet by diameter in the Solar System</a:t>
              </a:r>
              <a:endParaRPr b="0" i="0" sz="1200" u="none" cap="none" strike="noStrike">
                <a:solidFill>
                  <a:srgbClr val="434343"/>
                </a:solidFill>
                <a:latin typeface="Roboto"/>
                <a:ea typeface="Roboto"/>
                <a:cs typeface="Roboto"/>
                <a:sym typeface="Roboto"/>
              </a:endParaRPr>
            </a:p>
          </p:txBody>
        </p:sp>
        <p:sp>
          <p:nvSpPr>
            <p:cNvPr id="533" name="Google Shape;533;p33"/>
            <p:cNvSpPr/>
            <p:nvPr/>
          </p:nvSpPr>
          <p:spPr>
            <a:xfrm rot="5400000">
              <a:off x="4354605" y="3027425"/>
              <a:ext cx="439800" cy="1683600"/>
            </a:xfrm>
            <a:prstGeom prst="cube">
              <a:avLst>
                <a:gd fmla="val 25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4" name="Google Shape;534;p33"/>
          <p:cNvGrpSpPr/>
          <p:nvPr/>
        </p:nvGrpSpPr>
        <p:grpSpPr>
          <a:xfrm>
            <a:off x="710275" y="1288550"/>
            <a:ext cx="7723500" cy="846600"/>
            <a:chOff x="710275" y="1214925"/>
            <a:chExt cx="7723500" cy="846600"/>
          </a:xfrm>
        </p:grpSpPr>
        <p:sp>
          <p:nvSpPr>
            <p:cNvPr id="535" name="Google Shape;535;p33"/>
            <p:cNvSpPr/>
            <p:nvPr/>
          </p:nvSpPr>
          <p:spPr>
            <a:xfrm rot="5400000">
              <a:off x="4580924" y="570075"/>
              <a:ext cx="439800" cy="2136300"/>
            </a:xfrm>
            <a:prstGeom prst="cube">
              <a:avLst>
                <a:gd fmla="val 25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3"/>
            <p:cNvSpPr txBox="1"/>
            <p:nvPr/>
          </p:nvSpPr>
          <p:spPr>
            <a:xfrm>
              <a:off x="710325" y="1214925"/>
              <a:ext cx="2820600" cy="3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537" name="Google Shape;537;p33"/>
            <p:cNvSpPr txBox="1"/>
            <p:nvPr/>
          </p:nvSpPr>
          <p:spPr>
            <a:xfrm>
              <a:off x="710275" y="1540725"/>
              <a:ext cx="2820600" cy="52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actually a cold place full of iron oxide dust</a:t>
              </a:r>
              <a:endParaRPr b="0" i="0" sz="1200" u="none" cap="none" strike="noStrike">
                <a:solidFill>
                  <a:srgbClr val="434343"/>
                </a:solidFill>
                <a:latin typeface="Roboto"/>
                <a:ea typeface="Roboto"/>
                <a:cs typeface="Roboto"/>
                <a:sym typeface="Roboto"/>
              </a:endParaRPr>
            </a:p>
          </p:txBody>
        </p:sp>
        <p:sp>
          <p:nvSpPr>
            <p:cNvPr id="538" name="Google Shape;538;p33"/>
            <p:cNvSpPr/>
            <p:nvPr/>
          </p:nvSpPr>
          <p:spPr>
            <a:xfrm>
              <a:off x="7262875" y="1336875"/>
              <a:ext cx="1170900" cy="602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500" u="none" cap="none" strike="noStrike">
                  <a:solidFill>
                    <a:schemeClr val="lt1"/>
                  </a:solidFill>
                  <a:latin typeface="Fira Sans Extra Condensed Medium"/>
                  <a:ea typeface="Fira Sans Extra Condensed Medium"/>
                  <a:cs typeface="Fira Sans Extra Condensed Medium"/>
                  <a:sym typeface="Fira Sans Extra Condensed Medium"/>
                </a:rPr>
                <a:t>60</a:t>
              </a:r>
              <a:r>
                <a:rPr b="0" i="0" lang="en" sz="2000" u="none" cap="none" strike="noStrike">
                  <a:solidFill>
                    <a:schemeClr val="lt1"/>
                  </a:solidFill>
                  <a:latin typeface="Fira Sans Extra Condensed"/>
                  <a:ea typeface="Fira Sans Extra Condensed"/>
                  <a:cs typeface="Fira Sans Extra Condensed"/>
                  <a:sym typeface="Fira Sans Extra Condensed"/>
                </a:rPr>
                <a:t>%</a:t>
              </a:r>
              <a:endParaRPr b="0" i="0" sz="2000" u="none" cap="none" strike="noStrike">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16"/>
          <p:cNvGrpSpPr/>
          <p:nvPr/>
        </p:nvGrpSpPr>
        <p:grpSpPr>
          <a:xfrm>
            <a:off x="4572008" y="954898"/>
            <a:ext cx="7623319" cy="570890"/>
            <a:chOff x="710275" y="1728875"/>
            <a:chExt cx="1772700" cy="802375"/>
          </a:xfrm>
        </p:grpSpPr>
        <p:sp>
          <p:nvSpPr>
            <p:cNvPr id="90" name="Google Shape;90;p16"/>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Executive Summary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1" name="Google Shape;91;p16"/>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Project scope defined, including project goals</a:t>
              </a:r>
              <a:endParaRPr b="0" i="0" sz="1200" u="none" cap="none" strike="noStrike">
                <a:solidFill>
                  <a:srgbClr val="434343"/>
                </a:solidFill>
                <a:latin typeface="Roboto"/>
                <a:ea typeface="Roboto"/>
                <a:cs typeface="Roboto"/>
                <a:sym typeface="Roboto"/>
              </a:endParaRPr>
            </a:p>
          </p:txBody>
        </p:sp>
      </p:grpSp>
      <p:grpSp>
        <p:nvGrpSpPr>
          <p:cNvPr id="92" name="Google Shape;92;p16"/>
          <p:cNvGrpSpPr/>
          <p:nvPr/>
        </p:nvGrpSpPr>
        <p:grpSpPr>
          <a:xfrm>
            <a:off x="4571995" y="1901773"/>
            <a:ext cx="7623319" cy="570890"/>
            <a:chOff x="710275" y="1728875"/>
            <a:chExt cx="1772700" cy="802375"/>
          </a:xfrm>
        </p:grpSpPr>
        <p:sp>
          <p:nvSpPr>
            <p:cNvPr id="93" name="Google Shape;93;p16"/>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EDA Approach &amp; Methodology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4" name="Google Shape;94;p16"/>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Summary of project plan and exploratory data analysis process</a:t>
              </a:r>
              <a:endParaRPr b="0" i="0" sz="1200" u="none" cap="none" strike="noStrike">
                <a:solidFill>
                  <a:srgbClr val="434343"/>
                </a:solidFill>
                <a:latin typeface="Roboto"/>
                <a:ea typeface="Roboto"/>
                <a:cs typeface="Roboto"/>
                <a:sym typeface="Roboto"/>
              </a:endParaRPr>
            </a:p>
          </p:txBody>
        </p:sp>
      </p:grpSp>
      <p:grpSp>
        <p:nvGrpSpPr>
          <p:cNvPr id="95" name="Google Shape;95;p16"/>
          <p:cNvGrpSpPr/>
          <p:nvPr/>
        </p:nvGrpSpPr>
        <p:grpSpPr>
          <a:xfrm>
            <a:off x="4572008" y="2848648"/>
            <a:ext cx="7623319" cy="570890"/>
            <a:chOff x="710275" y="1728875"/>
            <a:chExt cx="1772700" cy="802375"/>
          </a:xfrm>
        </p:grpSpPr>
        <p:sp>
          <p:nvSpPr>
            <p:cNvPr id="96" name="Google Shape;96;p16"/>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Key Insights &amp; Implications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7" name="Google Shape;97;p16"/>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Results of the analysis</a:t>
              </a:r>
              <a:endParaRPr b="0" i="0" sz="1200" u="none" cap="none" strike="noStrike">
                <a:solidFill>
                  <a:srgbClr val="434343"/>
                </a:solidFill>
                <a:latin typeface="Roboto"/>
                <a:ea typeface="Roboto"/>
                <a:cs typeface="Roboto"/>
                <a:sym typeface="Roboto"/>
              </a:endParaRPr>
            </a:p>
          </p:txBody>
        </p:sp>
      </p:grpSp>
      <p:grpSp>
        <p:nvGrpSpPr>
          <p:cNvPr id="98" name="Google Shape;98;p16"/>
          <p:cNvGrpSpPr/>
          <p:nvPr/>
        </p:nvGrpSpPr>
        <p:grpSpPr>
          <a:xfrm>
            <a:off x="4571995" y="3795523"/>
            <a:ext cx="7623319" cy="570890"/>
            <a:chOff x="710275" y="1728875"/>
            <a:chExt cx="1772700" cy="802375"/>
          </a:xfrm>
        </p:grpSpPr>
        <p:sp>
          <p:nvSpPr>
            <p:cNvPr id="99" name="Google Shape;99;p16"/>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Conclusion</a:t>
              </a:r>
              <a:r>
                <a:rPr lang="en" sz="1700">
                  <a:solidFill>
                    <a:schemeClr val="accent1"/>
                  </a:solidFill>
                  <a:latin typeface="Fira Sans Extra Condensed Medium"/>
                  <a:ea typeface="Fira Sans Extra Condensed Medium"/>
                  <a:cs typeface="Fira Sans Extra Condensed Medium"/>
                  <a:sym typeface="Fira Sans Extra Condensed Medium"/>
                </a:rPr>
                <a:t> &amp; Next Steps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0" name="Google Shape;100;p16"/>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Main takeaways and plan for future development</a:t>
              </a:r>
              <a:endParaRPr b="0" i="0" sz="1200" u="none" cap="none" strike="noStrike">
                <a:solidFill>
                  <a:srgbClr val="434343"/>
                </a:solidFill>
                <a:latin typeface="Roboto"/>
                <a:ea typeface="Roboto"/>
                <a:cs typeface="Roboto"/>
                <a:sym typeface="Roboto"/>
              </a:endParaRPr>
            </a:p>
          </p:txBody>
        </p:sp>
      </p:grpSp>
      <p:pic>
        <p:nvPicPr>
          <p:cNvPr id="101" name="Google Shape;101;p16"/>
          <p:cNvPicPr preferRelativeResize="0"/>
          <p:nvPr/>
        </p:nvPicPr>
        <p:blipFill rotWithShape="1">
          <a:blip r:embed="rId3">
            <a:alphaModFix/>
          </a:blip>
          <a:srcRect b="0" l="22346" r="21067" t="0"/>
          <a:stretch/>
        </p:blipFill>
        <p:spPr>
          <a:xfrm>
            <a:off x="0" y="0"/>
            <a:ext cx="4365626"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grpSp>
        <p:nvGrpSpPr>
          <p:cNvPr id="543" name="Google Shape;543;p34"/>
          <p:cNvGrpSpPr/>
          <p:nvPr/>
        </p:nvGrpSpPr>
        <p:grpSpPr>
          <a:xfrm>
            <a:off x="1211400" y="1601271"/>
            <a:ext cx="6721200" cy="2085341"/>
            <a:chOff x="1289038" y="1622496"/>
            <a:chExt cx="6721200" cy="2085341"/>
          </a:xfrm>
        </p:grpSpPr>
        <p:cxnSp>
          <p:nvCxnSpPr>
            <p:cNvPr id="544" name="Google Shape;544;p34"/>
            <p:cNvCxnSpPr/>
            <p:nvPr/>
          </p:nvCxnSpPr>
          <p:spPr>
            <a:xfrm>
              <a:off x="1289038" y="1622496"/>
              <a:ext cx="6721200" cy="0"/>
            </a:xfrm>
            <a:prstGeom prst="straightConnector1">
              <a:avLst/>
            </a:prstGeom>
            <a:noFill/>
            <a:ln cap="flat" cmpd="sng" w="9525">
              <a:solidFill>
                <a:schemeClr val="lt2"/>
              </a:solidFill>
              <a:prstDash val="solid"/>
              <a:round/>
              <a:headEnd len="sm" w="sm" type="none"/>
              <a:tailEnd len="sm" w="sm" type="none"/>
            </a:ln>
          </p:spPr>
        </p:cxnSp>
        <p:cxnSp>
          <p:nvCxnSpPr>
            <p:cNvPr id="545" name="Google Shape;545;p34"/>
            <p:cNvCxnSpPr/>
            <p:nvPr/>
          </p:nvCxnSpPr>
          <p:spPr>
            <a:xfrm>
              <a:off x="1289038" y="1831030"/>
              <a:ext cx="6721200" cy="0"/>
            </a:xfrm>
            <a:prstGeom prst="straightConnector1">
              <a:avLst/>
            </a:prstGeom>
            <a:noFill/>
            <a:ln cap="flat" cmpd="sng" w="9525">
              <a:solidFill>
                <a:schemeClr val="lt2"/>
              </a:solidFill>
              <a:prstDash val="solid"/>
              <a:round/>
              <a:headEnd len="sm" w="sm" type="none"/>
              <a:tailEnd len="sm" w="sm" type="none"/>
            </a:ln>
          </p:spPr>
        </p:cxnSp>
        <p:cxnSp>
          <p:nvCxnSpPr>
            <p:cNvPr id="546" name="Google Shape;546;p34"/>
            <p:cNvCxnSpPr/>
            <p:nvPr/>
          </p:nvCxnSpPr>
          <p:spPr>
            <a:xfrm>
              <a:off x="1289038" y="2039564"/>
              <a:ext cx="6721200" cy="0"/>
            </a:xfrm>
            <a:prstGeom prst="straightConnector1">
              <a:avLst/>
            </a:prstGeom>
            <a:noFill/>
            <a:ln cap="flat" cmpd="sng" w="9525">
              <a:solidFill>
                <a:schemeClr val="lt2"/>
              </a:solidFill>
              <a:prstDash val="solid"/>
              <a:round/>
              <a:headEnd len="sm" w="sm" type="none"/>
              <a:tailEnd len="sm" w="sm" type="none"/>
            </a:ln>
          </p:spPr>
        </p:cxnSp>
        <p:cxnSp>
          <p:nvCxnSpPr>
            <p:cNvPr id="547" name="Google Shape;547;p34"/>
            <p:cNvCxnSpPr/>
            <p:nvPr/>
          </p:nvCxnSpPr>
          <p:spPr>
            <a:xfrm>
              <a:off x="1289038" y="2248098"/>
              <a:ext cx="6721200" cy="0"/>
            </a:xfrm>
            <a:prstGeom prst="straightConnector1">
              <a:avLst/>
            </a:prstGeom>
            <a:noFill/>
            <a:ln cap="flat" cmpd="sng" w="9525">
              <a:solidFill>
                <a:schemeClr val="lt2"/>
              </a:solidFill>
              <a:prstDash val="solid"/>
              <a:round/>
              <a:headEnd len="sm" w="sm" type="none"/>
              <a:tailEnd len="sm" w="sm" type="none"/>
            </a:ln>
          </p:spPr>
        </p:cxnSp>
        <p:cxnSp>
          <p:nvCxnSpPr>
            <p:cNvPr id="548" name="Google Shape;548;p34"/>
            <p:cNvCxnSpPr/>
            <p:nvPr/>
          </p:nvCxnSpPr>
          <p:spPr>
            <a:xfrm>
              <a:off x="1289038" y="2456632"/>
              <a:ext cx="6721200" cy="0"/>
            </a:xfrm>
            <a:prstGeom prst="straightConnector1">
              <a:avLst/>
            </a:prstGeom>
            <a:noFill/>
            <a:ln cap="flat" cmpd="sng" w="9525">
              <a:solidFill>
                <a:schemeClr val="lt2"/>
              </a:solidFill>
              <a:prstDash val="solid"/>
              <a:round/>
              <a:headEnd len="sm" w="sm" type="none"/>
              <a:tailEnd len="sm" w="sm" type="none"/>
            </a:ln>
          </p:spPr>
        </p:cxnSp>
        <p:cxnSp>
          <p:nvCxnSpPr>
            <p:cNvPr id="549" name="Google Shape;549;p34"/>
            <p:cNvCxnSpPr/>
            <p:nvPr/>
          </p:nvCxnSpPr>
          <p:spPr>
            <a:xfrm>
              <a:off x="1289038" y="2665166"/>
              <a:ext cx="6721200" cy="0"/>
            </a:xfrm>
            <a:prstGeom prst="straightConnector1">
              <a:avLst/>
            </a:prstGeom>
            <a:noFill/>
            <a:ln cap="flat" cmpd="sng" w="9525">
              <a:solidFill>
                <a:schemeClr val="lt2"/>
              </a:solidFill>
              <a:prstDash val="solid"/>
              <a:round/>
              <a:headEnd len="sm" w="sm" type="none"/>
              <a:tailEnd len="sm" w="sm" type="none"/>
            </a:ln>
          </p:spPr>
        </p:cxnSp>
        <p:cxnSp>
          <p:nvCxnSpPr>
            <p:cNvPr id="550" name="Google Shape;550;p34"/>
            <p:cNvCxnSpPr/>
            <p:nvPr/>
          </p:nvCxnSpPr>
          <p:spPr>
            <a:xfrm>
              <a:off x="1289038" y="2873700"/>
              <a:ext cx="6721200" cy="0"/>
            </a:xfrm>
            <a:prstGeom prst="straightConnector1">
              <a:avLst/>
            </a:prstGeom>
            <a:noFill/>
            <a:ln cap="flat" cmpd="sng" w="9525">
              <a:solidFill>
                <a:schemeClr val="lt2"/>
              </a:solidFill>
              <a:prstDash val="solid"/>
              <a:round/>
              <a:headEnd len="sm" w="sm" type="none"/>
              <a:tailEnd len="sm" w="sm" type="none"/>
            </a:ln>
          </p:spPr>
        </p:cxnSp>
        <p:cxnSp>
          <p:nvCxnSpPr>
            <p:cNvPr id="551" name="Google Shape;551;p34"/>
            <p:cNvCxnSpPr/>
            <p:nvPr/>
          </p:nvCxnSpPr>
          <p:spPr>
            <a:xfrm>
              <a:off x="1289038" y="3082235"/>
              <a:ext cx="6721200" cy="0"/>
            </a:xfrm>
            <a:prstGeom prst="straightConnector1">
              <a:avLst/>
            </a:prstGeom>
            <a:noFill/>
            <a:ln cap="flat" cmpd="sng" w="9525">
              <a:solidFill>
                <a:schemeClr val="lt2"/>
              </a:solidFill>
              <a:prstDash val="solid"/>
              <a:round/>
              <a:headEnd len="sm" w="sm" type="none"/>
              <a:tailEnd len="sm" w="sm" type="none"/>
            </a:ln>
          </p:spPr>
        </p:cxnSp>
        <p:cxnSp>
          <p:nvCxnSpPr>
            <p:cNvPr id="552" name="Google Shape;552;p34"/>
            <p:cNvCxnSpPr/>
            <p:nvPr/>
          </p:nvCxnSpPr>
          <p:spPr>
            <a:xfrm>
              <a:off x="1289038" y="3290769"/>
              <a:ext cx="6721200" cy="0"/>
            </a:xfrm>
            <a:prstGeom prst="straightConnector1">
              <a:avLst/>
            </a:prstGeom>
            <a:noFill/>
            <a:ln cap="flat" cmpd="sng" w="9525">
              <a:solidFill>
                <a:schemeClr val="lt2"/>
              </a:solidFill>
              <a:prstDash val="solid"/>
              <a:round/>
              <a:headEnd len="sm" w="sm" type="none"/>
              <a:tailEnd len="sm" w="sm" type="none"/>
            </a:ln>
          </p:spPr>
        </p:cxnSp>
        <p:cxnSp>
          <p:nvCxnSpPr>
            <p:cNvPr id="553" name="Google Shape;553;p34"/>
            <p:cNvCxnSpPr/>
            <p:nvPr/>
          </p:nvCxnSpPr>
          <p:spPr>
            <a:xfrm>
              <a:off x="1289038" y="3707837"/>
              <a:ext cx="6721200" cy="0"/>
            </a:xfrm>
            <a:prstGeom prst="straightConnector1">
              <a:avLst/>
            </a:prstGeom>
            <a:noFill/>
            <a:ln cap="flat" cmpd="sng" w="9525">
              <a:solidFill>
                <a:schemeClr val="dk2"/>
              </a:solidFill>
              <a:prstDash val="dash"/>
              <a:round/>
              <a:headEnd len="sm" w="sm" type="none"/>
              <a:tailEnd len="sm" w="sm" type="none"/>
            </a:ln>
          </p:spPr>
        </p:cxnSp>
        <p:cxnSp>
          <p:nvCxnSpPr>
            <p:cNvPr id="554" name="Google Shape;554;p34"/>
            <p:cNvCxnSpPr/>
            <p:nvPr/>
          </p:nvCxnSpPr>
          <p:spPr>
            <a:xfrm>
              <a:off x="1289038" y="3499303"/>
              <a:ext cx="6721200" cy="0"/>
            </a:xfrm>
            <a:prstGeom prst="straightConnector1">
              <a:avLst/>
            </a:prstGeom>
            <a:noFill/>
            <a:ln cap="flat" cmpd="sng" w="9525">
              <a:solidFill>
                <a:schemeClr val="lt2"/>
              </a:solidFill>
              <a:prstDash val="solid"/>
              <a:round/>
              <a:headEnd len="sm" w="sm" type="none"/>
              <a:tailEnd len="sm" w="sm" type="none"/>
            </a:ln>
          </p:spPr>
        </p:cxnSp>
      </p:grpSp>
      <p:sp>
        <p:nvSpPr>
          <p:cNvPr id="555" name="Google Shape;555;p3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556" name="Google Shape;556;p34"/>
          <p:cNvGrpSpPr/>
          <p:nvPr/>
        </p:nvGrpSpPr>
        <p:grpSpPr>
          <a:xfrm>
            <a:off x="1157250" y="1165575"/>
            <a:ext cx="1521300" cy="3475925"/>
            <a:chOff x="1157250" y="1186800"/>
            <a:chExt cx="1521300" cy="3475925"/>
          </a:xfrm>
        </p:grpSpPr>
        <p:sp>
          <p:nvSpPr>
            <p:cNvPr id="557" name="Google Shape;557;p34"/>
            <p:cNvSpPr txBox="1"/>
            <p:nvPr/>
          </p:nvSpPr>
          <p:spPr>
            <a:xfrm>
              <a:off x="1289100" y="3860350"/>
              <a:ext cx="1257600" cy="26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558" name="Google Shape;558;p34"/>
            <p:cNvSpPr txBox="1"/>
            <p:nvPr/>
          </p:nvSpPr>
          <p:spPr>
            <a:xfrm>
              <a:off x="1477500" y="1186800"/>
              <a:ext cx="8808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accent1"/>
                  </a:solidFill>
                  <a:latin typeface="Fira Sans Extra Condensed Medium"/>
                  <a:ea typeface="Fira Sans Extra Condensed Medium"/>
                  <a:cs typeface="Fira Sans Extra Condensed Medium"/>
                  <a:sym typeface="Fira Sans Extra Condensed Medium"/>
                </a:rPr>
                <a:t>100</a:t>
              </a:r>
              <a:r>
                <a:rPr b="0" i="0" lang="en" sz="2000" u="none" cap="none" strike="noStrike">
                  <a:solidFill>
                    <a:schemeClr val="accent1"/>
                  </a:solidFill>
                  <a:latin typeface="Fira Sans Extra Condensed"/>
                  <a:ea typeface="Fira Sans Extra Condensed"/>
                  <a:cs typeface="Fira Sans Extra Condensed"/>
                  <a:sym typeface="Fira Sans Extra Condensed"/>
                </a:rPr>
                <a:t>%</a:t>
              </a:r>
              <a:endParaRPr b="0" i="0" sz="2000" u="none" cap="none" strike="noStrike">
                <a:solidFill>
                  <a:schemeClr val="accent1"/>
                </a:solidFill>
                <a:latin typeface="Poppins"/>
                <a:ea typeface="Poppins"/>
                <a:cs typeface="Poppins"/>
                <a:sym typeface="Poppins"/>
              </a:endParaRPr>
            </a:p>
          </p:txBody>
        </p:sp>
        <p:sp>
          <p:nvSpPr>
            <p:cNvPr id="559" name="Google Shape;559;p34"/>
            <p:cNvSpPr/>
            <p:nvPr/>
          </p:nvSpPr>
          <p:spPr>
            <a:xfrm>
              <a:off x="1718850" y="1622524"/>
              <a:ext cx="398100" cy="2085300"/>
            </a:xfrm>
            <a:prstGeom prst="can">
              <a:avLst>
                <a:gd fmla="val 25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4"/>
            <p:cNvSpPr txBox="1"/>
            <p:nvPr/>
          </p:nvSpPr>
          <p:spPr>
            <a:xfrm>
              <a:off x="1157250" y="4114325"/>
              <a:ext cx="1521300" cy="54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a:t>
              </a:r>
              <a:endParaRPr b="0" i="0" sz="1200" u="none" cap="none" strike="noStrike">
                <a:solidFill>
                  <a:srgbClr val="434343"/>
                </a:solidFill>
                <a:latin typeface="Roboto"/>
                <a:ea typeface="Roboto"/>
                <a:cs typeface="Roboto"/>
                <a:sym typeface="Roboto"/>
              </a:endParaRPr>
            </a:p>
          </p:txBody>
        </p:sp>
      </p:grpSp>
      <p:grpSp>
        <p:nvGrpSpPr>
          <p:cNvPr id="561" name="Google Shape;561;p34"/>
          <p:cNvGrpSpPr/>
          <p:nvPr/>
        </p:nvGrpSpPr>
        <p:grpSpPr>
          <a:xfrm>
            <a:off x="2926650" y="1165575"/>
            <a:ext cx="1521300" cy="3475925"/>
            <a:chOff x="2926650" y="1186800"/>
            <a:chExt cx="1521300" cy="3475925"/>
          </a:xfrm>
        </p:grpSpPr>
        <p:sp>
          <p:nvSpPr>
            <p:cNvPr id="562" name="Google Shape;562;p34"/>
            <p:cNvSpPr/>
            <p:nvPr/>
          </p:nvSpPr>
          <p:spPr>
            <a:xfrm>
              <a:off x="3488250" y="2456625"/>
              <a:ext cx="398100" cy="1251300"/>
            </a:xfrm>
            <a:prstGeom prst="can">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4"/>
            <p:cNvSpPr txBox="1"/>
            <p:nvPr/>
          </p:nvSpPr>
          <p:spPr>
            <a:xfrm>
              <a:off x="3058500" y="3860350"/>
              <a:ext cx="1257600" cy="26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564" name="Google Shape;564;p34"/>
            <p:cNvSpPr txBox="1"/>
            <p:nvPr/>
          </p:nvSpPr>
          <p:spPr>
            <a:xfrm>
              <a:off x="3246900" y="1186800"/>
              <a:ext cx="8808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accent2"/>
                  </a:solidFill>
                  <a:latin typeface="Fira Sans Extra Condensed Medium"/>
                  <a:ea typeface="Fira Sans Extra Condensed Medium"/>
                  <a:cs typeface="Fira Sans Extra Condensed Medium"/>
                  <a:sym typeface="Fira Sans Extra Condensed Medium"/>
                </a:rPr>
                <a:t>60</a:t>
              </a:r>
              <a:r>
                <a:rPr b="0" i="0" lang="en" sz="2000" u="none" cap="none" strike="noStrike">
                  <a:solidFill>
                    <a:schemeClr val="accent2"/>
                  </a:solidFill>
                  <a:latin typeface="Fira Sans Extra Condensed"/>
                  <a:ea typeface="Fira Sans Extra Condensed"/>
                  <a:cs typeface="Fira Sans Extra Condensed"/>
                  <a:sym typeface="Fira Sans Extra Condensed"/>
                </a:rPr>
                <a:t>%</a:t>
              </a:r>
              <a:endParaRPr b="0" i="0" sz="2000" u="none" cap="none" strike="noStrike">
                <a:solidFill>
                  <a:schemeClr val="accent2"/>
                </a:solidFill>
                <a:latin typeface="Poppins"/>
                <a:ea typeface="Poppins"/>
                <a:cs typeface="Poppins"/>
                <a:sym typeface="Poppins"/>
              </a:endParaRPr>
            </a:p>
          </p:txBody>
        </p:sp>
        <p:sp>
          <p:nvSpPr>
            <p:cNvPr id="565" name="Google Shape;565;p34"/>
            <p:cNvSpPr txBox="1"/>
            <p:nvPr/>
          </p:nvSpPr>
          <p:spPr>
            <a:xfrm>
              <a:off x="2926650" y="4114325"/>
              <a:ext cx="1521300" cy="54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actually a cold place</a:t>
              </a:r>
              <a:endParaRPr b="0" i="0" sz="1200" u="none" cap="none" strike="noStrike">
                <a:solidFill>
                  <a:srgbClr val="434343"/>
                </a:solidFill>
                <a:latin typeface="Roboto"/>
                <a:ea typeface="Roboto"/>
                <a:cs typeface="Roboto"/>
                <a:sym typeface="Roboto"/>
              </a:endParaRPr>
            </a:p>
          </p:txBody>
        </p:sp>
      </p:grpSp>
      <p:grpSp>
        <p:nvGrpSpPr>
          <p:cNvPr id="566" name="Google Shape;566;p34"/>
          <p:cNvGrpSpPr/>
          <p:nvPr/>
        </p:nvGrpSpPr>
        <p:grpSpPr>
          <a:xfrm>
            <a:off x="4696050" y="1165575"/>
            <a:ext cx="1521300" cy="3475925"/>
            <a:chOff x="4696050" y="1186800"/>
            <a:chExt cx="1521300" cy="3475925"/>
          </a:xfrm>
        </p:grpSpPr>
        <p:sp>
          <p:nvSpPr>
            <p:cNvPr id="567" name="Google Shape;567;p34"/>
            <p:cNvSpPr txBox="1"/>
            <p:nvPr/>
          </p:nvSpPr>
          <p:spPr>
            <a:xfrm>
              <a:off x="4827900" y="3860347"/>
              <a:ext cx="1257600" cy="26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568" name="Google Shape;568;p34"/>
            <p:cNvSpPr txBox="1"/>
            <p:nvPr/>
          </p:nvSpPr>
          <p:spPr>
            <a:xfrm>
              <a:off x="5016300" y="1186800"/>
              <a:ext cx="8808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accent3"/>
                  </a:solidFill>
                  <a:latin typeface="Fira Sans Extra Condensed Medium"/>
                  <a:ea typeface="Fira Sans Extra Condensed Medium"/>
                  <a:cs typeface="Fira Sans Extra Condensed Medium"/>
                  <a:sym typeface="Fira Sans Extra Condensed Medium"/>
                </a:rPr>
                <a:t>90</a:t>
              </a:r>
              <a:r>
                <a:rPr b="0" i="0" lang="en" sz="2000" u="none" cap="none" strike="noStrike">
                  <a:solidFill>
                    <a:schemeClr val="accent3"/>
                  </a:solidFill>
                  <a:latin typeface="Fira Sans Extra Condensed"/>
                  <a:ea typeface="Fira Sans Extra Condensed"/>
                  <a:cs typeface="Fira Sans Extra Condensed"/>
                  <a:sym typeface="Fira Sans Extra Condensed"/>
                </a:rPr>
                <a:t>%</a:t>
              </a:r>
              <a:endParaRPr b="0" i="0" sz="2000" u="none" cap="none" strike="noStrike">
                <a:solidFill>
                  <a:schemeClr val="accent3"/>
                </a:solidFill>
                <a:latin typeface="Poppins"/>
                <a:ea typeface="Poppins"/>
                <a:cs typeface="Poppins"/>
                <a:sym typeface="Poppins"/>
              </a:endParaRPr>
            </a:p>
          </p:txBody>
        </p:sp>
        <p:sp>
          <p:nvSpPr>
            <p:cNvPr id="569" name="Google Shape;569;p34"/>
            <p:cNvSpPr/>
            <p:nvPr/>
          </p:nvSpPr>
          <p:spPr>
            <a:xfrm>
              <a:off x="5257650" y="1831025"/>
              <a:ext cx="398100" cy="1877100"/>
            </a:xfrm>
            <a:prstGeom prst="can">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4"/>
            <p:cNvSpPr txBox="1"/>
            <p:nvPr/>
          </p:nvSpPr>
          <p:spPr>
            <a:xfrm>
              <a:off x="4696050" y="4114325"/>
              <a:ext cx="1521300" cy="54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smallest planet</a:t>
              </a:r>
              <a:endParaRPr b="0" i="0" sz="1200" u="none" cap="none" strike="noStrike">
                <a:solidFill>
                  <a:srgbClr val="434343"/>
                </a:solidFill>
                <a:latin typeface="Roboto"/>
                <a:ea typeface="Roboto"/>
                <a:cs typeface="Roboto"/>
                <a:sym typeface="Roboto"/>
              </a:endParaRPr>
            </a:p>
          </p:txBody>
        </p:sp>
      </p:grpSp>
      <p:grpSp>
        <p:nvGrpSpPr>
          <p:cNvPr id="571" name="Google Shape;571;p34"/>
          <p:cNvGrpSpPr/>
          <p:nvPr/>
        </p:nvGrpSpPr>
        <p:grpSpPr>
          <a:xfrm>
            <a:off x="6465449" y="1165575"/>
            <a:ext cx="1521300" cy="3475925"/>
            <a:chOff x="6465449" y="1186800"/>
            <a:chExt cx="1521300" cy="3475925"/>
          </a:xfrm>
        </p:grpSpPr>
        <p:sp>
          <p:nvSpPr>
            <p:cNvPr id="572" name="Google Shape;572;p34"/>
            <p:cNvSpPr txBox="1"/>
            <p:nvPr/>
          </p:nvSpPr>
          <p:spPr>
            <a:xfrm>
              <a:off x="6597299" y="3860350"/>
              <a:ext cx="1257600" cy="26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Saturn</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573" name="Google Shape;573;p34"/>
            <p:cNvSpPr/>
            <p:nvPr/>
          </p:nvSpPr>
          <p:spPr>
            <a:xfrm>
              <a:off x="7027049" y="2039575"/>
              <a:ext cx="398100" cy="1668300"/>
            </a:xfrm>
            <a:prstGeom prst="can">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4"/>
            <p:cNvSpPr txBox="1"/>
            <p:nvPr/>
          </p:nvSpPr>
          <p:spPr>
            <a:xfrm>
              <a:off x="6465449" y="4114325"/>
              <a:ext cx="1521300" cy="54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a gas giant and has rings</a:t>
              </a:r>
              <a:endParaRPr b="0" i="0" sz="1200" u="none" cap="none" strike="noStrike">
                <a:solidFill>
                  <a:srgbClr val="434343"/>
                </a:solidFill>
                <a:latin typeface="Roboto"/>
                <a:ea typeface="Roboto"/>
                <a:cs typeface="Roboto"/>
                <a:sym typeface="Roboto"/>
              </a:endParaRPr>
            </a:p>
          </p:txBody>
        </p:sp>
        <p:sp>
          <p:nvSpPr>
            <p:cNvPr id="575" name="Google Shape;575;p34"/>
            <p:cNvSpPr txBox="1"/>
            <p:nvPr/>
          </p:nvSpPr>
          <p:spPr>
            <a:xfrm>
              <a:off x="6785699" y="1186800"/>
              <a:ext cx="880800" cy="312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accent4"/>
                  </a:solidFill>
                  <a:latin typeface="Fira Sans Extra Condensed Medium"/>
                  <a:ea typeface="Fira Sans Extra Condensed Medium"/>
                  <a:cs typeface="Fira Sans Extra Condensed Medium"/>
                  <a:sym typeface="Fira Sans Extra Condensed Medium"/>
                </a:rPr>
                <a:t>80</a:t>
              </a:r>
              <a:r>
                <a:rPr b="0" i="0" lang="en" sz="2000" u="none" cap="none" strike="noStrike">
                  <a:solidFill>
                    <a:schemeClr val="accent4"/>
                  </a:solidFill>
                  <a:latin typeface="Fira Sans Extra Condensed"/>
                  <a:ea typeface="Fira Sans Extra Condensed"/>
                  <a:cs typeface="Fira Sans Extra Condensed"/>
                  <a:sym typeface="Fira Sans Extra Condensed"/>
                </a:rPr>
                <a:t>%</a:t>
              </a:r>
              <a:endParaRPr b="0" i="0" sz="2000" u="none" cap="none" strike="noStrike">
                <a:solidFill>
                  <a:schemeClr val="accent4"/>
                </a:solidFill>
                <a:latin typeface="Poppins"/>
                <a:ea typeface="Poppins"/>
                <a:cs typeface="Poppins"/>
                <a:sym typeface="Poppi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581" name="Google Shape;581;p35"/>
          <p:cNvGrpSpPr/>
          <p:nvPr/>
        </p:nvGrpSpPr>
        <p:grpSpPr>
          <a:xfrm>
            <a:off x="851762" y="1416052"/>
            <a:ext cx="1244039" cy="1244039"/>
            <a:chOff x="851762" y="1342427"/>
            <a:chExt cx="1244039" cy="1244039"/>
          </a:xfrm>
        </p:grpSpPr>
        <p:sp>
          <p:nvSpPr>
            <p:cNvPr id="582" name="Google Shape;582;p35"/>
            <p:cNvSpPr/>
            <p:nvPr/>
          </p:nvSpPr>
          <p:spPr>
            <a:xfrm>
              <a:off x="851762" y="1342427"/>
              <a:ext cx="1244039" cy="1244039"/>
            </a:xfrm>
            <a:prstGeom prst="donut">
              <a:avLst>
                <a:gd fmla="val 15028"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5"/>
            <p:cNvSpPr/>
            <p:nvPr/>
          </p:nvSpPr>
          <p:spPr>
            <a:xfrm>
              <a:off x="895152" y="1385620"/>
              <a:ext cx="1157203" cy="1157571"/>
            </a:xfrm>
            <a:prstGeom prst="blockArc">
              <a:avLst>
                <a:gd fmla="val 10812714" name="adj1"/>
                <a:gd fmla="val 21599774" name="adj2"/>
                <a:gd fmla="val 8499"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35"/>
          <p:cNvSpPr/>
          <p:nvPr/>
        </p:nvSpPr>
        <p:spPr>
          <a:xfrm>
            <a:off x="1232707" y="1797873"/>
            <a:ext cx="482078" cy="480326"/>
          </a:xfrm>
          <a:custGeom>
            <a:rect b="b" l="l" r="r" t="t"/>
            <a:pathLst>
              <a:path extrusionOk="0" h="11520" w="11562">
                <a:moveTo>
                  <a:pt x="9204" y="402"/>
                </a:moveTo>
                <a:lnTo>
                  <a:pt x="11145" y="2343"/>
                </a:lnTo>
                <a:lnTo>
                  <a:pt x="11073" y="2414"/>
                </a:lnTo>
                <a:lnTo>
                  <a:pt x="9132" y="474"/>
                </a:lnTo>
                <a:lnTo>
                  <a:pt x="9204" y="402"/>
                </a:lnTo>
                <a:close/>
                <a:moveTo>
                  <a:pt x="7049" y="1712"/>
                </a:moveTo>
                <a:lnTo>
                  <a:pt x="9823" y="4486"/>
                </a:lnTo>
                <a:lnTo>
                  <a:pt x="9668" y="4629"/>
                </a:lnTo>
                <a:lnTo>
                  <a:pt x="6906" y="1855"/>
                </a:lnTo>
                <a:lnTo>
                  <a:pt x="7049" y="1712"/>
                </a:lnTo>
                <a:close/>
                <a:moveTo>
                  <a:pt x="5025" y="4927"/>
                </a:moveTo>
                <a:lnTo>
                  <a:pt x="5025" y="4927"/>
                </a:lnTo>
                <a:cubicBezTo>
                  <a:pt x="5192" y="5022"/>
                  <a:pt x="5465" y="5224"/>
                  <a:pt x="5703" y="5760"/>
                </a:cubicBezTo>
                <a:cubicBezTo>
                  <a:pt x="5965" y="6367"/>
                  <a:pt x="6323" y="6629"/>
                  <a:pt x="6596" y="6724"/>
                </a:cubicBezTo>
                <a:lnTo>
                  <a:pt x="5489" y="7832"/>
                </a:lnTo>
                <a:cubicBezTo>
                  <a:pt x="5048" y="8272"/>
                  <a:pt x="4462" y="8519"/>
                  <a:pt x="3836" y="8519"/>
                </a:cubicBezTo>
                <a:cubicBezTo>
                  <a:pt x="3768" y="8519"/>
                  <a:pt x="3700" y="8516"/>
                  <a:pt x="3632" y="8510"/>
                </a:cubicBezTo>
                <a:cubicBezTo>
                  <a:pt x="3298" y="8487"/>
                  <a:pt x="3048" y="8237"/>
                  <a:pt x="3025" y="7903"/>
                </a:cubicBezTo>
                <a:cubicBezTo>
                  <a:pt x="2977" y="7308"/>
                  <a:pt x="3156" y="6713"/>
                  <a:pt x="3525" y="6248"/>
                </a:cubicBezTo>
                <a:cubicBezTo>
                  <a:pt x="4358" y="7058"/>
                  <a:pt x="4334" y="7117"/>
                  <a:pt x="4465" y="7117"/>
                </a:cubicBezTo>
                <a:cubicBezTo>
                  <a:pt x="4608" y="7117"/>
                  <a:pt x="4691" y="6939"/>
                  <a:pt x="4584" y="6832"/>
                </a:cubicBezTo>
                <a:lnTo>
                  <a:pt x="3763" y="6010"/>
                </a:lnTo>
                <a:lnTo>
                  <a:pt x="4120" y="5653"/>
                </a:lnTo>
                <a:cubicBezTo>
                  <a:pt x="4477" y="5998"/>
                  <a:pt x="4489" y="6093"/>
                  <a:pt x="4608" y="6093"/>
                </a:cubicBezTo>
                <a:cubicBezTo>
                  <a:pt x="4763" y="6093"/>
                  <a:pt x="4834" y="5915"/>
                  <a:pt x="4727" y="5808"/>
                </a:cubicBezTo>
                <a:lnTo>
                  <a:pt x="4358" y="5439"/>
                </a:lnTo>
                <a:lnTo>
                  <a:pt x="4715" y="5081"/>
                </a:lnTo>
                <a:cubicBezTo>
                  <a:pt x="5072" y="5415"/>
                  <a:pt x="5084" y="5510"/>
                  <a:pt x="5203" y="5510"/>
                </a:cubicBezTo>
                <a:cubicBezTo>
                  <a:pt x="5358" y="5510"/>
                  <a:pt x="5430" y="5331"/>
                  <a:pt x="5322" y="5224"/>
                </a:cubicBezTo>
                <a:lnTo>
                  <a:pt x="5025" y="4927"/>
                </a:lnTo>
                <a:close/>
                <a:moveTo>
                  <a:pt x="2751" y="8248"/>
                </a:moveTo>
                <a:cubicBezTo>
                  <a:pt x="2858" y="8487"/>
                  <a:pt x="3048" y="8677"/>
                  <a:pt x="3287" y="8784"/>
                </a:cubicBezTo>
                <a:cubicBezTo>
                  <a:pt x="3036" y="9022"/>
                  <a:pt x="3001" y="9106"/>
                  <a:pt x="2882" y="9106"/>
                </a:cubicBezTo>
                <a:cubicBezTo>
                  <a:pt x="2763" y="9106"/>
                  <a:pt x="2727" y="9010"/>
                  <a:pt x="2477" y="8784"/>
                </a:cubicBezTo>
                <a:cubicBezTo>
                  <a:pt x="2405" y="8713"/>
                  <a:pt x="2405" y="8594"/>
                  <a:pt x="2477" y="8510"/>
                </a:cubicBezTo>
                <a:lnTo>
                  <a:pt x="2751" y="8248"/>
                </a:lnTo>
                <a:close/>
                <a:moveTo>
                  <a:pt x="9216" y="0"/>
                </a:moveTo>
                <a:cubicBezTo>
                  <a:pt x="9171" y="0"/>
                  <a:pt x="9127" y="15"/>
                  <a:pt x="9097" y="45"/>
                </a:cubicBezTo>
                <a:lnTo>
                  <a:pt x="8775" y="355"/>
                </a:lnTo>
                <a:cubicBezTo>
                  <a:pt x="8716" y="414"/>
                  <a:pt x="8716" y="533"/>
                  <a:pt x="8775" y="593"/>
                </a:cubicBezTo>
                <a:lnTo>
                  <a:pt x="9037" y="855"/>
                </a:lnTo>
                <a:lnTo>
                  <a:pt x="8775" y="1105"/>
                </a:lnTo>
                <a:cubicBezTo>
                  <a:pt x="8716" y="1164"/>
                  <a:pt x="8716" y="1283"/>
                  <a:pt x="8775" y="1343"/>
                </a:cubicBezTo>
                <a:cubicBezTo>
                  <a:pt x="8805" y="1373"/>
                  <a:pt x="8850" y="1387"/>
                  <a:pt x="8894" y="1387"/>
                </a:cubicBezTo>
                <a:cubicBezTo>
                  <a:pt x="8939" y="1387"/>
                  <a:pt x="8984" y="1373"/>
                  <a:pt x="9013" y="1343"/>
                </a:cubicBezTo>
                <a:lnTo>
                  <a:pt x="9275" y="1093"/>
                </a:lnTo>
                <a:lnTo>
                  <a:pt x="10466" y="2283"/>
                </a:lnTo>
                <a:lnTo>
                  <a:pt x="9275" y="3474"/>
                </a:lnTo>
                <a:lnTo>
                  <a:pt x="8085" y="2283"/>
                </a:lnTo>
                <a:lnTo>
                  <a:pt x="8406" y="1950"/>
                </a:lnTo>
                <a:cubicBezTo>
                  <a:pt x="8466" y="1890"/>
                  <a:pt x="8466" y="1771"/>
                  <a:pt x="8406" y="1712"/>
                </a:cubicBezTo>
                <a:cubicBezTo>
                  <a:pt x="8376" y="1682"/>
                  <a:pt x="8332" y="1667"/>
                  <a:pt x="8287" y="1667"/>
                </a:cubicBezTo>
                <a:cubicBezTo>
                  <a:pt x="8242" y="1667"/>
                  <a:pt x="8198" y="1682"/>
                  <a:pt x="8168" y="1712"/>
                </a:cubicBezTo>
                <a:lnTo>
                  <a:pt x="7847" y="2045"/>
                </a:lnTo>
                <a:cubicBezTo>
                  <a:pt x="7168" y="1390"/>
                  <a:pt x="7168" y="1331"/>
                  <a:pt x="7049" y="1331"/>
                </a:cubicBezTo>
                <a:cubicBezTo>
                  <a:pt x="6930" y="1331"/>
                  <a:pt x="6906" y="1414"/>
                  <a:pt x="6549" y="1760"/>
                </a:cubicBezTo>
                <a:cubicBezTo>
                  <a:pt x="6489" y="1819"/>
                  <a:pt x="6489" y="1938"/>
                  <a:pt x="6549" y="1998"/>
                </a:cubicBezTo>
                <a:lnTo>
                  <a:pt x="6918" y="2367"/>
                </a:lnTo>
                <a:lnTo>
                  <a:pt x="3346" y="5939"/>
                </a:lnTo>
                <a:cubicBezTo>
                  <a:pt x="2870" y="6462"/>
                  <a:pt x="2620" y="7165"/>
                  <a:pt x="2644" y="7879"/>
                </a:cubicBezTo>
                <a:lnTo>
                  <a:pt x="2215" y="8308"/>
                </a:lnTo>
                <a:cubicBezTo>
                  <a:pt x="2108" y="8403"/>
                  <a:pt x="2072" y="8534"/>
                  <a:pt x="2072" y="8677"/>
                </a:cubicBezTo>
                <a:cubicBezTo>
                  <a:pt x="2072" y="8915"/>
                  <a:pt x="2227" y="9070"/>
                  <a:pt x="2227" y="9070"/>
                </a:cubicBezTo>
                <a:lnTo>
                  <a:pt x="60" y="11237"/>
                </a:lnTo>
                <a:cubicBezTo>
                  <a:pt x="0" y="11296"/>
                  <a:pt x="0" y="11415"/>
                  <a:pt x="60" y="11475"/>
                </a:cubicBezTo>
                <a:cubicBezTo>
                  <a:pt x="90" y="11505"/>
                  <a:pt x="134" y="11520"/>
                  <a:pt x="179" y="11520"/>
                </a:cubicBezTo>
                <a:cubicBezTo>
                  <a:pt x="224" y="11520"/>
                  <a:pt x="268" y="11505"/>
                  <a:pt x="298" y="11475"/>
                </a:cubicBezTo>
                <a:lnTo>
                  <a:pt x="2465" y="9296"/>
                </a:lnTo>
                <a:lnTo>
                  <a:pt x="2477" y="9320"/>
                </a:lnTo>
                <a:cubicBezTo>
                  <a:pt x="2584" y="9421"/>
                  <a:pt x="2718" y="9472"/>
                  <a:pt x="2852" y="9472"/>
                </a:cubicBezTo>
                <a:cubicBezTo>
                  <a:pt x="2986" y="9472"/>
                  <a:pt x="3120" y="9421"/>
                  <a:pt x="3227" y="9320"/>
                </a:cubicBezTo>
                <a:lnTo>
                  <a:pt x="3656" y="8891"/>
                </a:lnTo>
                <a:cubicBezTo>
                  <a:pt x="3685" y="8892"/>
                  <a:pt x="3715" y="8893"/>
                  <a:pt x="3745" y="8893"/>
                </a:cubicBezTo>
                <a:cubicBezTo>
                  <a:pt x="4485" y="8893"/>
                  <a:pt x="5176" y="8609"/>
                  <a:pt x="5680" y="8094"/>
                </a:cubicBezTo>
                <a:lnTo>
                  <a:pt x="7835" y="5939"/>
                </a:lnTo>
                <a:cubicBezTo>
                  <a:pt x="7906" y="5879"/>
                  <a:pt x="7906" y="5760"/>
                  <a:pt x="7835" y="5700"/>
                </a:cubicBezTo>
                <a:cubicBezTo>
                  <a:pt x="7805" y="5671"/>
                  <a:pt x="7760" y="5656"/>
                  <a:pt x="7717" y="5656"/>
                </a:cubicBezTo>
                <a:cubicBezTo>
                  <a:pt x="7674" y="5656"/>
                  <a:pt x="7632" y="5671"/>
                  <a:pt x="7608" y="5700"/>
                </a:cubicBezTo>
                <a:lnTo>
                  <a:pt x="6811" y="6486"/>
                </a:lnTo>
                <a:cubicBezTo>
                  <a:pt x="6668" y="6462"/>
                  <a:pt x="6275" y="6343"/>
                  <a:pt x="5965" y="5641"/>
                </a:cubicBezTo>
                <a:cubicBezTo>
                  <a:pt x="5680" y="5022"/>
                  <a:pt x="5358" y="4748"/>
                  <a:pt x="5120" y="4629"/>
                </a:cubicBezTo>
                <a:lnTo>
                  <a:pt x="5251" y="4498"/>
                </a:lnTo>
                <a:lnTo>
                  <a:pt x="6073" y="5319"/>
                </a:lnTo>
                <a:cubicBezTo>
                  <a:pt x="6102" y="5349"/>
                  <a:pt x="6147" y="5364"/>
                  <a:pt x="6192" y="5364"/>
                </a:cubicBezTo>
                <a:cubicBezTo>
                  <a:pt x="6236" y="5364"/>
                  <a:pt x="6281" y="5349"/>
                  <a:pt x="6311" y="5319"/>
                </a:cubicBezTo>
                <a:cubicBezTo>
                  <a:pt x="6370" y="5260"/>
                  <a:pt x="6370" y="5141"/>
                  <a:pt x="6311" y="5081"/>
                </a:cubicBezTo>
                <a:lnTo>
                  <a:pt x="5489" y="4260"/>
                </a:lnTo>
                <a:lnTo>
                  <a:pt x="5846" y="3903"/>
                </a:lnTo>
                <a:lnTo>
                  <a:pt x="6215" y="4272"/>
                </a:lnTo>
                <a:cubicBezTo>
                  <a:pt x="6245" y="4301"/>
                  <a:pt x="6290" y="4316"/>
                  <a:pt x="6335" y="4316"/>
                </a:cubicBezTo>
                <a:cubicBezTo>
                  <a:pt x="6379" y="4316"/>
                  <a:pt x="6424" y="4301"/>
                  <a:pt x="6454" y="4272"/>
                </a:cubicBezTo>
                <a:cubicBezTo>
                  <a:pt x="6513" y="4212"/>
                  <a:pt x="6513" y="4093"/>
                  <a:pt x="6454" y="4034"/>
                </a:cubicBezTo>
                <a:lnTo>
                  <a:pt x="6084" y="3665"/>
                </a:lnTo>
                <a:lnTo>
                  <a:pt x="6442" y="3307"/>
                </a:lnTo>
                <a:lnTo>
                  <a:pt x="6811" y="3676"/>
                </a:lnTo>
                <a:cubicBezTo>
                  <a:pt x="6841" y="3706"/>
                  <a:pt x="6885" y="3721"/>
                  <a:pt x="6930" y="3721"/>
                </a:cubicBezTo>
                <a:cubicBezTo>
                  <a:pt x="6974" y="3721"/>
                  <a:pt x="7019" y="3706"/>
                  <a:pt x="7049" y="3676"/>
                </a:cubicBezTo>
                <a:cubicBezTo>
                  <a:pt x="7108" y="3617"/>
                  <a:pt x="7108" y="3498"/>
                  <a:pt x="7049" y="3438"/>
                </a:cubicBezTo>
                <a:lnTo>
                  <a:pt x="6680" y="3069"/>
                </a:lnTo>
                <a:lnTo>
                  <a:pt x="7144" y="2605"/>
                </a:lnTo>
                <a:lnTo>
                  <a:pt x="8906" y="4379"/>
                </a:lnTo>
                <a:lnTo>
                  <a:pt x="8287" y="4998"/>
                </a:lnTo>
                <a:cubicBezTo>
                  <a:pt x="8228" y="5058"/>
                  <a:pt x="8228" y="5177"/>
                  <a:pt x="8287" y="5236"/>
                </a:cubicBezTo>
                <a:cubicBezTo>
                  <a:pt x="8317" y="5266"/>
                  <a:pt x="8362" y="5281"/>
                  <a:pt x="8406" y="5281"/>
                </a:cubicBezTo>
                <a:cubicBezTo>
                  <a:pt x="8451" y="5281"/>
                  <a:pt x="8495" y="5266"/>
                  <a:pt x="8525" y="5236"/>
                </a:cubicBezTo>
                <a:lnTo>
                  <a:pt x="9144" y="4617"/>
                </a:lnTo>
                <a:cubicBezTo>
                  <a:pt x="9502" y="4962"/>
                  <a:pt x="9525" y="5034"/>
                  <a:pt x="9644" y="5034"/>
                </a:cubicBezTo>
                <a:cubicBezTo>
                  <a:pt x="9680" y="5034"/>
                  <a:pt x="9728" y="5010"/>
                  <a:pt x="9764" y="4986"/>
                </a:cubicBezTo>
                <a:cubicBezTo>
                  <a:pt x="10121" y="4617"/>
                  <a:pt x="10192" y="4593"/>
                  <a:pt x="10192" y="4486"/>
                </a:cubicBezTo>
                <a:cubicBezTo>
                  <a:pt x="10192" y="4367"/>
                  <a:pt x="10133" y="4379"/>
                  <a:pt x="9478" y="3688"/>
                </a:cubicBezTo>
                <a:lnTo>
                  <a:pt x="10668" y="2498"/>
                </a:lnTo>
                <a:cubicBezTo>
                  <a:pt x="10907" y="2724"/>
                  <a:pt x="10930" y="2819"/>
                  <a:pt x="11037" y="2819"/>
                </a:cubicBezTo>
                <a:cubicBezTo>
                  <a:pt x="11085" y="2819"/>
                  <a:pt x="11133" y="2795"/>
                  <a:pt x="11157" y="2772"/>
                </a:cubicBezTo>
                <a:lnTo>
                  <a:pt x="11502" y="2462"/>
                </a:lnTo>
                <a:cubicBezTo>
                  <a:pt x="11561" y="2402"/>
                  <a:pt x="11561" y="2283"/>
                  <a:pt x="11502" y="2224"/>
                </a:cubicBezTo>
                <a:lnTo>
                  <a:pt x="9335" y="45"/>
                </a:lnTo>
                <a:cubicBezTo>
                  <a:pt x="9305" y="15"/>
                  <a:pt x="9260" y="0"/>
                  <a:pt x="921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35"/>
          <p:cNvGrpSpPr/>
          <p:nvPr/>
        </p:nvGrpSpPr>
        <p:grpSpPr>
          <a:xfrm>
            <a:off x="4935067" y="3223204"/>
            <a:ext cx="1244039" cy="1244039"/>
            <a:chOff x="4935067" y="3073379"/>
            <a:chExt cx="1244039" cy="1244039"/>
          </a:xfrm>
        </p:grpSpPr>
        <p:sp>
          <p:nvSpPr>
            <p:cNvPr id="586" name="Google Shape;586;p35"/>
            <p:cNvSpPr/>
            <p:nvPr/>
          </p:nvSpPr>
          <p:spPr>
            <a:xfrm>
              <a:off x="4935067" y="3073379"/>
              <a:ext cx="1244039" cy="1244039"/>
            </a:xfrm>
            <a:prstGeom prst="donut">
              <a:avLst>
                <a:gd fmla="val 15028"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5"/>
            <p:cNvSpPr/>
            <p:nvPr/>
          </p:nvSpPr>
          <p:spPr>
            <a:xfrm>
              <a:off x="4978457" y="3116572"/>
              <a:ext cx="1157203" cy="1157571"/>
            </a:xfrm>
            <a:prstGeom prst="blockArc">
              <a:avLst>
                <a:gd fmla="val 2738786" name="adj1"/>
                <a:gd fmla="val 21599774" name="adj2"/>
                <a:gd fmla="val 8499"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35"/>
          <p:cNvGrpSpPr/>
          <p:nvPr/>
        </p:nvGrpSpPr>
        <p:grpSpPr>
          <a:xfrm>
            <a:off x="5352904" y="3637451"/>
            <a:ext cx="451729" cy="415472"/>
            <a:chOff x="6195998" y="1983102"/>
            <a:chExt cx="368308" cy="338746"/>
          </a:xfrm>
        </p:grpSpPr>
        <p:sp>
          <p:nvSpPr>
            <p:cNvPr id="589" name="Google Shape;589;p35"/>
            <p:cNvSpPr/>
            <p:nvPr/>
          </p:nvSpPr>
          <p:spPr>
            <a:xfrm>
              <a:off x="6267289" y="2161012"/>
              <a:ext cx="67533" cy="67150"/>
            </a:xfrm>
            <a:custGeom>
              <a:rect b="b" l="l" r="r" t="t"/>
              <a:pathLst>
                <a:path extrusionOk="0" h="2108" w="2120">
                  <a:moveTo>
                    <a:pt x="1060" y="0"/>
                  </a:moveTo>
                  <a:cubicBezTo>
                    <a:pt x="953" y="0"/>
                    <a:pt x="882" y="71"/>
                    <a:pt x="882" y="179"/>
                  </a:cubicBezTo>
                  <a:lnTo>
                    <a:pt x="882" y="881"/>
                  </a:lnTo>
                  <a:lnTo>
                    <a:pt x="179" y="881"/>
                  </a:lnTo>
                  <a:cubicBezTo>
                    <a:pt x="84" y="881"/>
                    <a:pt x="0" y="953"/>
                    <a:pt x="0" y="1060"/>
                  </a:cubicBezTo>
                  <a:cubicBezTo>
                    <a:pt x="0" y="1143"/>
                    <a:pt x="84" y="1238"/>
                    <a:pt x="179" y="1238"/>
                  </a:cubicBezTo>
                  <a:lnTo>
                    <a:pt x="882" y="1238"/>
                  </a:lnTo>
                  <a:lnTo>
                    <a:pt x="882" y="1941"/>
                  </a:lnTo>
                  <a:cubicBezTo>
                    <a:pt x="882" y="2024"/>
                    <a:pt x="953" y="2107"/>
                    <a:pt x="1060" y="2107"/>
                  </a:cubicBezTo>
                  <a:cubicBezTo>
                    <a:pt x="1155" y="2107"/>
                    <a:pt x="1239" y="2036"/>
                    <a:pt x="1239" y="1941"/>
                  </a:cubicBezTo>
                  <a:lnTo>
                    <a:pt x="1239" y="1238"/>
                  </a:lnTo>
                  <a:lnTo>
                    <a:pt x="1941" y="1238"/>
                  </a:lnTo>
                  <a:cubicBezTo>
                    <a:pt x="2048" y="1238"/>
                    <a:pt x="2120" y="1167"/>
                    <a:pt x="2120" y="1060"/>
                  </a:cubicBezTo>
                  <a:cubicBezTo>
                    <a:pt x="2120" y="953"/>
                    <a:pt x="2036" y="881"/>
                    <a:pt x="1941" y="881"/>
                  </a:cubicBezTo>
                  <a:lnTo>
                    <a:pt x="1239" y="881"/>
                  </a:lnTo>
                  <a:lnTo>
                    <a:pt x="1239" y="179"/>
                  </a:lnTo>
                  <a:cubicBezTo>
                    <a:pt x="1239" y="95"/>
                    <a:pt x="1167" y="0"/>
                    <a:pt x="10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5"/>
            <p:cNvSpPr/>
            <p:nvPr/>
          </p:nvSpPr>
          <p:spPr>
            <a:xfrm>
              <a:off x="6235052" y="2128393"/>
              <a:ext cx="132007" cy="131625"/>
            </a:xfrm>
            <a:custGeom>
              <a:rect b="b" l="l" r="r" t="t"/>
              <a:pathLst>
                <a:path extrusionOk="0" h="4132" w="4144">
                  <a:moveTo>
                    <a:pt x="2072" y="357"/>
                  </a:moveTo>
                  <a:cubicBezTo>
                    <a:pt x="3013" y="357"/>
                    <a:pt x="3799" y="1131"/>
                    <a:pt x="3799" y="2084"/>
                  </a:cubicBezTo>
                  <a:cubicBezTo>
                    <a:pt x="3799" y="3024"/>
                    <a:pt x="3025" y="3798"/>
                    <a:pt x="2072" y="3798"/>
                  </a:cubicBezTo>
                  <a:cubicBezTo>
                    <a:pt x="1120" y="3798"/>
                    <a:pt x="370" y="3024"/>
                    <a:pt x="370" y="2084"/>
                  </a:cubicBezTo>
                  <a:cubicBezTo>
                    <a:pt x="370" y="1131"/>
                    <a:pt x="1143" y="357"/>
                    <a:pt x="2072" y="357"/>
                  </a:cubicBezTo>
                  <a:close/>
                  <a:moveTo>
                    <a:pt x="2072" y="0"/>
                  </a:moveTo>
                  <a:cubicBezTo>
                    <a:pt x="929" y="0"/>
                    <a:pt x="0" y="917"/>
                    <a:pt x="0" y="2072"/>
                  </a:cubicBezTo>
                  <a:cubicBezTo>
                    <a:pt x="0" y="3215"/>
                    <a:pt x="929" y="4132"/>
                    <a:pt x="2072" y="4132"/>
                  </a:cubicBezTo>
                  <a:cubicBezTo>
                    <a:pt x="3227" y="4132"/>
                    <a:pt x="4144" y="3215"/>
                    <a:pt x="4144" y="2072"/>
                  </a:cubicBezTo>
                  <a:cubicBezTo>
                    <a:pt x="4144" y="917"/>
                    <a:pt x="3227" y="0"/>
                    <a:pt x="207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5"/>
            <p:cNvSpPr/>
            <p:nvPr/>
          </p:nvSpPr>
          <p:spPr>
            <a:xfrm>
              <a:off x="6195998" y="1983102"/>
              <a:ext cx="368308" cy="338746"/>
            </a:xfrm>
            <a:custGeom>
              <a:rect b="b" l="l" r="r" t="t"/>
              <a:pathLst>
                <a:path extrusionOk="0" h="10634" w="11562">
                  <a:moveTo>
                    <a:pt x="3143" y="382"/>
                  </a:moveTo>
                  <a:lnTo>
                    <a:pt x="3143" y="1989"/>
                  </a:lnTo>
                  <a:lnTo>
                    <a:pt x="2227" y="1989"/>
                  </a:lnTo>
                  <a:lnTo>
                    <a:pt x="2227" y="382"/>
                  </a:lnTo>
                  <a:close/>
                  <a:moveTo>
                    <a:pt x="4382" y="382"/>
                  </a:moveTo>
                  <a:lnTo>
                    <a:pt x="4382" y="1989"/>
                  </a:lnTo>
                  <a:lnTo>
                    <a:pt x="3477" y="1989"/>
                  </a:lnTo>
                  <a:lnTo>
                    <a:pt x="3477" y="382"/>
                  </a:lnTo>
                  <a:close/>
                  <a:moveTo>
                    <a:pt x="5584" y="382"/>
                  </a:moveTo>
                  <a:lnTo>
                    <a:pt x="5584" y="1989"/>
                  </a:lnTo>
                  <a:lnTo>
                    <a:pt x="4727" y="1989"/>
                  </a:lnTo>
                  <a:lnTo>
                    <a:pt x="4727" y="382"/>
                  </a:lnTo>
                  <a:close/>
                  <a:moveTo>
                    <a:pt x="4846" y="2323"/>
                  </a:moveTo>
                  <a:lnTo>
                    <a:pt x="4846" y="2656"/>
                  </a:lnTo>
                  <a:lnTo>
                    <a:pt x="1750" y="2656"/>
                  </a:lnTo>
                  <a:lnTo>
                    <a:pt x="1750" y="2323"/>
                  </a:lnTo>
                  <a:close/>
                  <a:moveTo>
                    <a:pt x="7918" y="6073"/>
                  </a:moveTo>
                  <a:cubicBezTo>
                    <a:pt x="8442" y="6073"/>
                    <a:pt x="8894" y="6276"/>
                    <a:pt x="9251" y="6585"/>
                  </a:cubicBezTo>
                  <a:lnTo>
                    <a:pt x="6322" y="9514"/>
                  </a:lnTo>
                  <a:cubicBezTo>
                    <a:pt x="5144" y="8121"/>
                    <a:pt x="6203" y="6073"/>
                    <a:pt x="7918" y="6073"/>
                  </a:cubicBezTo>
                  <a:close/>
                  <a:moveTo>
                    <a:pt x="11204" y="6585"/>
                  </a:moveTo>
                  <a:lnTo>
                    <a:pt x="11204" y="7990"/>
                  </a:lnTo>
                  <a:cubicBezTo>
                    <a:pt x="11204" y="8776"/>
                    <a:pt x="10656" y="9431"/>
                    <a:pt x="9906" y="9562"/>
                  </a:cubicBezTo>
                  <a:cubicBezTo>
                    <a:pt x="10168" y="9193"/>
                    <a:pt x="10347" y="8669"/>
                    <a:pt x="10347" y="8181"/>
                  </a:cubicBezTo>
                  <a:cubicBezTo>
                    <a:pt x="10347" y="7764"/>
                    <a:pt x="10251" y="7550"/>
                    <a:pt x="10251" y="7538"/>
                  </a:cubicBezTo>
                  <a:cubicBezTo>
                    <a:pt x="10168" y="7192"/>
                    <a:pt x="10144" y="7228"/>
                    <a:pt x="10073" y="7073"/>
                  </a:cubicBezTo>
                  <a:cubicBezTo>
                    <a:pt x="9966" y="6883"/>
                    <a:pt x="9954" y="6823"/>
                    <a:pt x="9751" y="6585"/>
                  </a:cubicBezTo>
                  <a:close/>
                  <a:moveTo>
                    <a:pt x="9513" y="6823"/>
                  </a:moveTo>
                  <a:lnTo>
                    <a:pt x="9513" y="6823"/>
                  </a:lnTo>
                  <a:cubicBezTo>
                    <a:pt x="10704" y="8216"/>
                    <a:pt x="9632" y="10240"/>
                    <a:pt x="7918" y="10240"/>
                  </a:cubicBezTo>
                  <a:cubicBezTo>
                    <a:pt x="7890" y="10242"/>
                    <a:pt x="7862" y="10242"/>
                    <a:pt x="7834" y="10242"/>
                  </a:cubicBezTo>
                  <a:cubicBezTo>
                    <a:pt x="7345" y="10242"/>
                    <a:pt x="6910" y="10045"/>
                    <a:pt x="6572" y="9752"/>
                  </a:cubicBezTo>
                  <a:lnTo>
                    <a:pt x="9513" y="6823"/>
                  </a:lnTo>
                  <a:close/>
                  <a:moveTo>
                    <a:pt x="881" y="1"/>
                  </a:moveTo>
                  <a:cubicBezTo>
                    <a:pt x="786" y="1"/>
                    <a:pt x="703" y="84"/>
                    <a:pt x="703" y="180"/>
                  </a:cubicBezTo>
                  <a:lnTo>
                    <a:pt x="703" y="525"/>
                  </a:lnTo>
                  <a:cubicBezTo>
                    <a:pt x="703" y="620"/>
                    <a:pt x="774" y="703"/>
                    <a:pt x="881" y="703"/>
                  </a:cubicBezTo>
                  <a:cubicBezTo>
                    <a:pt x="976" y="703"/>
                    <a:pt x="1060" y="632"/>
                    <a:pt x="1060" y="525"/>
                  </a:cubicBezTo>
                  <a:lnTo>
                    <a:pt x="1060" y="358"/>
                  </a:lnTo>
                  <a:lnTo>
                    <a:pt x="1905" y="358"/>
                  </a:lnTo>
                  <a:lnTo>
                    <a:pt x="1905" y="1966"/>
                  </a:lnTo>
                  <a:lnTo>
                    <a:pt x="1060" y="1966"/>
                  </a:lnTo>
                  <a:lnTo>
                    <a:pt x="1060" y="1418"/>
                  </a:lnTo>
                  <a:cubicBezTo>
                    <a:pt x="1060" y="1323"/>
                    <a:pt x="976" y="1239"/>
                    <a:pt x="881" y="1239"/>
                  </a:cubicBezTo>
                  <a:cubicBezTo>
                    <a:pt x="786" y="1239"/>
                    <a:pt x="703" y="1311"/>
                    <a:pt x="703" y="1418"/>
                  </a:cubicBezTo>
                  <a:lnTo>
                    <a:pt x="703" y="2144"/>
                  </a:lnTo>
                  <a:cubicBezTo>
                    <a:pt x="703" y="2239"/>
                    <a:pt x="774" y="2323"/>
                    <a:pt x="881" y="2323"/>
                  </a:cubicBezTo>
                  <a:lnTo>
                    <a:pt x="1429" y="2323"/>
                  </a:lnTo>
                  <a:lnTo>
                    <a:pt x="1429" y="2656"/>
                  </a:lnTo>
                  <a:lnTo>
                    <a:pt x="905" y="2656"/>
                  </a:lnTo>
                  <a:cubicBezTo>
                    <a:pt x="405" y="2656"/>
                    <a:pt x="0" y="3049"/>
                    <a:pt x="0" y="3561"/>
                  </a:cubicBezTo>
                  <a:lnTo>
                    <a:pt x="0" y="9693"/>
                  </a:lnTo>
                  <a:cubicBezTo>
                    <a:pt x="0" y="10193"/>
                    <a:pt x="405" y="10598"/>
                    <a:pt x="905" y="10598"/>
                  </a:cubicBezTo>
                  <a:lnTo>
                    <a:pt x="3774" y="10598"/>
                  </a:lnTo>
                  <a:cubicBezTo>
                    <a:pt x="3882" y="10598"/>
                    <a:pt x="3953" y="10526"/>
                    <a:pt x="3953" y="10419"/>
                  </a:cubicBezTo>
                  <a:cubicBezTo>
                    <a:pt x="3953" y="10336"/>
                    <a:pt x="3882" y="10240"/>
                    <a:pt x="3774" y="10240"/>
                  </a:cubicBezTo>
                  <a:lnTo>
                    <a:pt x="905" y="10240"/>
                  </a:lnTo>
                  <a:cubicBezTo>
                    <a:pt x="595" y="10240"/>
                    <a:pt x="357" y="9990"/>
                    <a:pt x="357" y="9693"/>
                  </a:cubicBezTo>
                  <a:lnTo>
                    <a:pt x="357" y="3561"/>
                  </a:lnTo>
                  <a:cubicBezTo>
                    <a:pt x="357" y="3251"/>
                    <a:pt x="607" y="3013"/>
                    <a:pt x="905" y="3013"/>
                  </a:cubicBezTo>
                  <a:lnTo>
                    <a:pt x="5739" y="3013"/>
                  </a:lnTo>
                  <a:cubicBezTo>
                    <a:pt x="6060" y="3013"/>
                    <a:pt x="6298" y="3263"/>
                    <a:pt x="6298" y="3561"/>
                  </a:cubicBezTo>
                  <a:lnTo>
                    <a:pt x="6298" y="6359"/>
                  </a:lnTo>
                  <a:lnTo>
                    <a:pt x="6251" y="6407"/>
                  </a:lnTo>
                  <a:cubicBezTo>
                    <a:pt x="6191" y="6466"/>
                    <a:pt x="6132" y="6538"/>
                    <a:pt x="6072" y="6609"/>
                  </a:cubicBezTo>
                  <a:cubicBezTo>
                    <a:pt x="5917" y="6788"/>
                    <a:pt x="5941" y="6752"/>
                    <a:pt x="5787" y="7026"/>
                  </a:cubicBezTo>
                  <a:cubicBezTo>
                    <a:pt x="5715" y="7180"/>
                    <a:pt x="5679" y="7169"/>
                    <a:pt x="5584" y="7538"/>
                  </a:cubicBezTo>
                  <a:cubicBezTo>
                    <a:pt x="5584" y="7550"/>
                    <a:pt x="5477" y="7776"/>
                    <a:pt x="5477" y="8181"/>
                  </a:cubicBezTo>
                  <a:cubicBezTo>
                    <a:pt x="5477" y="8502"/>
                    <a:pt x="5536" y="8835"/>
                    <a:pt x="5667" y="9133"/>
                  </a:cubicBezTo>
                  <a:cubicBezTo>
                    <a:pt x="5703" y="9181"/>
                    <a:pt x="5727" y="9228"/>
                    <a:pt x="5763" y="9288"/>
                  </a:cubicBezTo>
                  <a:cubicBezTo>
                    <a:pt x="5917" y="9621"/>
                    <a:pt x="5906" y="9562"/>
                    <a:pt x="6037" y="9728"/>
                  </a:cubicBezTo>
                  <a:cubicBezTo>
                    <a:pt x="6096" y="9776"/>
                    <a:pt x="6144" y="9859"/>
                    <a:pt x="6203" y="9919"/>
                  </a:cubicBezTo>
                  <a:lnTo>
                    <a:pt x="6239" y="9943"/>
                  </a:lnTo>
                  <a:cubicBezTo>
                    <a:pt x="6144" y="10145"/>
                    <a:pt x="5953" y="10276"/>
                    <a:pt x="5727" y="10276"/>
                  </a:cubicBezTo>
                  <a:lnTo>
                    <a:pt x="4548" y="10276"/>
                  </a:lnTo>
                  <a:cubicBezTo>
                    <a:pt x="4465" y="10276"/>
                    <a:pt x="4370" y="10347"/>
                    <a:pt x="4370" y="10455"/>
                  </a:cubicBezTo>
                  <a:cubicBezTo>
                    <a:pt x="4370" y="10538"/>
                    <a:pt x="4453" y="10633"/>
                    <a:pt x="4548" y="10633"/>
                  </a:cubicBezTo>
                  <a:lnTo>
                    <a:pt x="5727" y="10633"/>
                  </a:lnTo>
                  <a:cubicBezTo>
                    <a:pt x="6060" y="10633"/>
                    <a:pt x="6358" y="10455"/>
                    <a:pt x="6501" y="10169"/>
                  </a:cubicBezTo>
                  <a:cubicBezTo>
                    <a:pt x="6931" y="10472"/>
                    <a:pt x="7425" y="10620"/>
                    <a:pt x="7915" y="10620"/>
                  </a:cubicBezTo>
                  <a:cubicBezTo>
                    <a:pt x="8523" y="10620"/>
                    <a:pt x="9123" y="10391"/>
                    <a:pt x="9585" y="9943"/>
                  </a:cubicBezTo>
                  <a:cubicBezTo>
                    <a:pt x="9606" y="9943"/>
                    <a:pt x="9627" y="9944"/>
                    <a:pt x="9648" y="9944"/>
                  </a:cubicBezTo>
                  <a:cubicBezTo>
                    <a:pt x="10702" y="9944"/>
                    <a:pt x="11549" y="9076"/>
                    <a:pt x="11549" y="8026"/>
                  </a:cubicBezTo>
                  <a:lnTo>
                    <a:pt x="11549" y="4847"/>
                  </a:lnTo>
                  <a:cubicBezTo>
                    <a:pt x="11561" y="3966"/>
                    <a:pt x="10978" y="3192"/>
                    <a:pt x="10144" y="2966"/>
                  </a:cubicBezTo>
                  <a:cubicBezTo>
                    <a:pt x="10132" y="2962"/>
                    <a:pt x="10118" y="2960"/>
                    <a:pt x="10105" y="2960"/>
                  </a:cubicBezTo>
                  <a:cubicBezTo>
                    <a:pt x="10031" y="2960"/>
                    <a:pt x="9952" y="3014"/>
                    <a:pt x="9942" y="3085"/>
                  </a:cubicBezTo>
                  <a:cubicBezTo>
                    <a:pt x="9906" y="3180"/>
                    <a:pt x="9966" y="3275"/>
                    <a:pt x="10061" y="3299"/>
                  </a:cubicBezTo>
                  <a:cubicBezTo>
                    <a:pt x="10740" y="3490"/>
                    <a:pt x="11204" y="4109"/>
                    <a:pt x="11204" y="4811"/>
                  </a:cubicBezTo>
                  <a:lnTo>
                    <a:pt x="11204" y="6228"/>
                  </a:lnTo>
                  <a:lnTo>
                    <a:pt x="9394" y="6228"/>
                  </a:lnTo>
                  <a:cubicBezTo>
                    <a:pt x="9251" y="6121"/>
                    <a:pt x="9275" y="6133"/>
                    <a:pt x="9120" y="6061"/>
                  </a:cubicBezTo>
                  <a:cubicBezTo>
                    <a:pt x="8882" y="5930"/>
                    <a:pt x="8894" y="5942"/>
                    <a:pt x="8704" y="5871"/>
                  </a:cubicBezTo>
                  <a:cubicBezTo>
                    <a:pt x="8465" y="5776"/>
                    <a:pt x="8454" y="5776"/>
                    <a:pt x="8239" y="5752"/>
                  </a:cubicBezTo>
                  <a:cubicBezTo>
                    <a:pt x="8180" y="5728"/>
                    <a:pt x="8120" y="5716"/>
                    <a:pt x="8061" y="5716"/>
                  </a:cubicBezTo>
                  <a:lnTo>
                    <a:pt x="8061" y="4799"/>
                  </a:lnTo>
                  <a:cubicBezTo>
                    <a:pt x="8061" y="4037"/>
                    <a:pt x="8620" y="3382"/>
                    <a:pt x="9358" y="3251"/>
                  </a:cubicBezTo>
                  <a:cubicBezTo>
                    <a:pt x="9454" y="3228"/>
                    <a:pt x="9525" y="3144"/>
                    <a:pt x="9513" y="3037"/>
                  </a:cubicBezTo>
                  <a:cubicBezTo>
                    <a:pt x="9491" y="2960"/>
                    <a:pt x="9418" y="2893"/>
                    <a:pt x="9322" y="2893"/>
                  </a:cubicBezTo>
                  <a:cubicBezTo>
                    <a:pt x="9315" y="2893"/>
                    <a:pt x="9307" y="2893"/>
                    <a:pt x="9299" y="2894"/>
                  </a:cubicBezTo>
                  <a:cubicBezTo>
                    <a:pt x="8382" y="3061"/>
                    <a:pt x="7727" y="3847"/>
                    <a:pt x="7727" y="4787"/>
                  </a:cubicBezTo>
                  <a:lnTo>
                    <a:pt x="7727" y="5716"/>
                  </a:lnTo>
                  <a:cubicBezTo>
                    <a:pt x="7322" y="5752"/>
                    <a:pt x="6965" y="5871"/>
                    <a:pt x="6632" y="6073"/>
                  </a:cubicBezTo>
                  <a:lnTo>
                    <a:pt x="6632" y="3549"/>
                  </a:lnTo>
                  <a:cubicBezTo>
                    <a:pt x="6632" y="3037"/>
                    <a:pt x="6239" y="2632"/>
                    <a:pt x="5727" y="2632"/>
                  </a:cubicBezTo>
                  <a:lnTo>
                    <a:pt x="5203" y="2632"/>
                  </a:lnTo>
                  <a:lnTo>
                    <a:pt x="5203" y="2311"/>
                  </a:lnTo>
                  <a:lnTo>
                    <a:pt x="5763" y="2311"/>
                  </a:lnTo>
                  <a:cubicBezTo>
                    <a:pt x="5846" y="2311"/>
                    <a:pt x="5941" y="2239"/>
                    <a:pt x="5941" y="2132"/>
                  </a:cubicBezTo>
                  <a:lnTo>
                    <a:pt x="5941" y="180"/>
                  </a:lnTo>
                  <a:cubicBezTo>
                    <a:pt x="5941" y="96"/>
                    <a:pt x="5858" y="1"/>
                    <a:pt x="576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35"/>
          <p:cNvGrpSpPr/>
          <p:nvPr/>
        </p:nvGrpSpPr>
        <p:grpSpPr>
          <a:xfrm>
            <a:off x="4935067" y="1416052"/>
            <a:ext cx="1244039" cy="1244039"/>
            <a:chOff x="4935067" y="1342427"/>
            <a:chExt cx="1244039" cy="1244039"/>
          </a:xfrm>
        </p:grpSpPr>
        <p:sp>
          <p:nvSpPr>
            <p:cNvPr id="593" name="Google Shape;593;p35"/>
            <p:cNvSpPr/>
            <p:nvPr/>
          </p:nvSpPr>
          <p:spPr>
            <a:xfrm>
              <a:off x="4935067" y="1342427"/>
              <a:ext cx="1244039" cy="1244039"/>
            </a:xfrm>
            <a:prstGeom prst="donut">
              <a:avLst>
                <a:gd fmla="val 15028"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5"/>
            <p:cNvSpPr/>
            <p:nvPr/>
          </p:nvSpPr>
          <p:spPr>
            <a:xfrm>
              <a:off x="4978457" y="1385620"/>
              <a:ext cx="1157203" cy="1157571"/>
            </a:xfrm>
            <a:prstGeom prst="blockArc">
              <a:avLst>
                <a:gd fmla="val 7014339" name="adj1"/>
                <a:gd fmla="val 21599774" name="adj2"/>
                <a:gd fmla="val 8499"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35"/>
          <p:cNvGrpSpPr/>
          <p:nvPr/>
        </p:nvGrpSpPr>
        <p:grpSpPr>
          <a:xfrm>
            <a:off x="5400562" y="1807131"/>
            <a:ext cx="312796" cy="461731"/>
            <a:chOff x="4942472" y="3809318"/>
            <a:chExt cx="238976" cy="352762"/>
          </a:xfrm>
        </p:grpSpPr>
        <p:sp>
          <p:nvSpPr>
            <p:cNvPr id="596" name="Google Shape;596;p35"/>
            <p:cNvSpPr/>
            <p:nvPr/>
          </p:nvSpPr>
          <p:spPr>
            <a:xfrm>
              <a:off x="4975473" y="3837159"/>
              <a:ext cx="77790" cy="77790"/>
            </a:xfrm>
            <a:custGeom>
              <a:rect b="b" l="l" r="r" t="t"/>
              <a:pathLst>
                <a:path extrusionOk="0" h="2442" w="2442">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5"/>
            <p:cNvSpPr/>
            <p:nvPr/>
          </p:nvSpPr>
          <p:spPr>
            <a:xfrm>
              <a:off x="5056640" y="3837000"/>
              <a:ext cx="90691" cy="77949"/>
            </a:xfrm>
            <a:custGeom>
              <a:rect b="b" l="l" r="r" t="t"/>
              <a:pathLst>
                <a:path extrusionOk="0" h="2447" w="2847">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5"/>
            <p:cNvSpPr/>
            <p:nvPr/>
          </p:nvSpPr>
          <p:spPr>
            <a:xfrm>
              <a:off x="4962572" y="3943969"/>
              <a:ext cx="90691" cy="77662"/>
            </a:xfrm>
            <a:custGeom>
              <a:rect b="b" l="l" r="r" t="t"/>
              <a:pathLst>
                <a:path extrusionOk="0" h="2438" w="2847">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5"/>
            <p:cNvSpPr/>
            <p:nvPr/>
          </p:nvSpPr>
          <p:spPr>
            <a:xfrm>
              <a:off x="5056640" y="3943969"/>
              <a:ext cx="90691" cy="77949"/>
            </a:xfrm>
            <a:custGeom>
              <a:rect b="b" l="l" r="r" t="t"/>
              <a:pathLst>
                <a:path extrusionOk="0" h="2447" w="2847">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5"/>
            <p:cNvSpPr/>
            <p:nvPr/>
          </p:nvSpPr>
          <p:spPr>
            <a:xfrm>
              <a:off x="4975473" y="4050492"/>
              <a:ext cx="77790" cy="78300"/>
            </a:xfrm>
            <a:custGeom>
              <a:rect b="b" l="l" r="r" t="t"/>
              <a:pathLst>
                <a:path extrusionOk="0" h="2458" w="2442">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5"/>
            <p:cNvSpPr/>
            <p:nvPr/>
          </p:nvSpPr>
          <p:spPr>
            <a:xfrm>
              <a:off x="5056640" y="4051288"/>
              <a:ext cx="90691" cy="77949"/>
            </a:xfrm>
            <a:custGeom>
              <a:rect b="b" l="l" r="r" t="t"/>
              <a:pathLst>
                <a:path extrusionOk="0" h="2447" w="2847">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5"/>
            <p:cNvSpPr/>
            <p:nvPr/>
          </p:nvSpPr>
          <p:spPr>
            <a:xfrm>
              <a:off x="4942472" y="3809318"/>
              <a:ext cx="238976" cy="352762"/>
            </a:xfrm>
            <a:custGeom>
              <a:rect b="b" l="l" r="r" t="t"/>
              <a:pathLst>
                <a:path extrusionOk="0" h="11074" w="7502">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 name="Google Shape;603;p35"/>
          <p:cNvGrpSpPr/>
          <p:nvPr/>
        </p:nvGrpSpPr>
        <p:grpSpPr>
          <a:xfrm>
            <a:off x="851762" y="3223204"/>
            <a:ext cx="1244039" cy="1244039"/>
            <a:chOff x="851762" y="3073379"/>
            <a:chExt cx="1244039" cy="1244039"/>
          </a:xfrm>
        </p:grpSpPr>
        <p:sp>
          <p:nvSpPr>
            <p:cNvPr id="604" name="Google Shape;604;p35"/>
            <p:cNvSpPr/>
            <p:nvPr/>
          </p:nvSpPr>
          <p:spPr>
            <a:xfrm>
              <a:off x="851762" y="3073379"/>
              <a:ext cx="1244039" cy="1244039"/>
            </a:xfrm>
            <a:prstGeom prst="donut">
              <a:avLst>
                <a:gd fmla="val 15028"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5"/>
            <p:cNvSpPr/>
            <p:nvPr/>
          </p:nvSpPr>
          <p:spPr>
            <a:xfrm>
              <a:off x="895152" y="3116572"/>
              <a:ext cx="1157203" cy="1157571"/>
            </a:xfrm>
            <a:prstGeom prst="blockArc">
              <a:avLst>
                <a:gd fmla="val 5431384" name="adj1"/>
                <a:gd fmla="val 21599774" name="adj2"/>
                <a:gd fmla="val 8499"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6" name="Google Shape;606;p35"/>
          <p:cNvGrpSpPr/>
          <p:nvPr/>
        </p:nvGrpSpPr>
        <p:grpSpPr>
          <a:xfrm>
            <a:off x="1243499" y="3619570"/>
            <a:ext cx="460559" cy="451260"/>
            <a:chOff x="6657194" y="2434073"/>
            <a:chExt cx="375507" cy="367925"/>
          </a:xfrm>
        </p:grpSpPr>
        <p:sp>
          <p:nvSpPr>
            <p:cNvPr id="607" name="Google Shape;607;p35"/>
            <p:cNvSpPr/>
            <p:nvPr/>
          </p:nvSpPr>
          <p:spPr>
            <a:xfrm>
              <a:off x="6657194" y="2434073"/>
              <a:ext cx="190780" cy="367925"/>
            </a:xfrm>
            <a:custGeom>
              <a:rect b="b" l="l" r="r" t="t"/>
              <a:pathLst>
                <a:path extrusionOk="0" h="11550" w="5989">
                  <a:moveTo>
                    <a:pt x="3024" y="346"/>
                  </a:moveTo>
                  <a:cubicBezTo>
                    <a:pt x="4465" y="346"/>
                    <a:pt x="5644" y="1524"/>
                    <a:pt x="5644" y="2965"/>
                  </a:cubicBezTo>
                  <a:lnTo>
                    <a:pt x="5644" y="5596"/>
                  </a:lnTo>
                  <a:lnTo>
                    <a:pt x="2977" y="5596"/>
                  </a:lnTo>
                  <a:cubicBezTo>
                    <a:pt x="2893" y="5596"/>
                    <a:pt x="2810" y="5668"/>
                    <a:pt x="2810" y="5763"/>
                  </a:cubicBezTo>
                  <a:cubicBezTo>
                    <a:pt x="2810" y="5846"/>
                    <a:pt x="2893" y="5930"/>
                    <a:pt x="2977" y="5930"/>
                  </a:cubicBezTo>
                  <a:lnTo>
                    <a:pt x="5644" y="5930"/>
                  </a:lnTo>
                  <a:lnTo>
                    <a:pt x="5644" y="8561"/>
                  </a:lnTo>
                  <a:cubicBezTo>
                    <a:pt x="5644" y="10002"/>
                    <a:pt x="4465" y="11180"/>
                    <a:pt x="3024" y="11180"/>
                  </a:cubicBezTo>
                  <a:lnTo>
                    <a:pt x="2965" y="11180"/>
                  </a:lnTo>
                  <a:cubicBezTo>
                    <a:pt x="1524" y="11180"/>
                    <a:pt x="345" y="10002"/>
                    <a:pt x="345" y="8561"/>
                  </a:cubicBezTo>
                  <a:lnTo>
                    <a:pt x="345" y="5930"/>
                  </a:lnTo>
                  <a:lnTo>
                    <a:pt x="2119" y="5930"/>
                  </a:lnTo>
                  <a:cubicBezTo>
                    <a:pt x="2203" y="5930"/>
                    <a:pt x="2274" y="5846"/>
                    <a:pt x="2274" y="5763"/>
                  </a:cubicBezTo>
                  <a:cubicBezTo>
                    <a:pt x="2274" y="5668"/>
                    <a:pt x="2203" y="5596"/>
                    <a:pt x="2119" y="5596"/>
                  </a:cubicBezTo>
                  <a:lnTo>
                    <a:pt x="345" y="5596"/>
                  </a:lnTo>
                  <a:lnTo>
                    <a:pt x="345" y="2965"/>
                  </a:lnTo>
                  <a:cubicBezTo>
                    <a:pt x="345" y="1524"/>
                    <a:pt x="1524" y="346"/>
                    <a:pt x="2965" y="346"/>
                  </a:cubicBezTo>
                  <a:close/>
                  <a:moveTo>
                    <a:pt x="2965" y="0"/>
                  </a:moveTo>
                  <a:cubicBezTo>
                    <a:pt x="1322" y="0"/>
                    <a:pt x="0" y="1322"/>
                    <a:pt x="0" y="2965"/>
                  </a:cubicBezTo>
                  <a:lnTo>
                    <a:pt x="0" y="8585"/>
                  </a:lnTo>
                  <a:cubicBezTo>
                    <a:pt x="0" y="10228"/>
                    <a:pt x="1322" y="11550"/>
                    <a:pt x="2965" y="11550"/>
                  </a:cubicBezTo>
                  <a:lnTo>
                    <a:pt x="3024" y="11550"/>
                  </a:lnTo>
                  <a:cubicBezTo>
                    <a:pt x="4655" y="11550"/>
                    <a:pt x="5989" y="10228"/>
                    <a:pt x="5989" y="8585"/>
                  </a:cubicBezTo>
                  <a:lnTo>
                    <a:pt x="5989" y="2953"/>
                  </a:lnTo>
                  <a:cubicBezTo>
                    <a:pt x="5965" y="1322"/>
                    <a:pt x="4644" y="0"/>
                    <a:pt x="302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5"/>
            <p:cNvSpPr/>
            <p:nvPr/>
          </p:nvSpPr>
          <p:spPr>
            <a:xfrm>
              <a:off x="6854409" y="2464399"/>
              <a:ext cx="178292" cy="162365"/>
            </a:xfrm>
            <a:custGeom>
              <a:rect b="b" l="l" r="r" t="t"/>
              <a:pathLst>
                <a:path extrusionOk="0" h="5097" w="5597">
                  <a:moveTo>
                    <a:pt x="2807" y="346"/>
                  </a:moveTo>
                  <a:cubicBezTo>
                    <a:pt x="3371" y="346"/>
                    <a:pt x="3933" y="564"/>
                    <a:pt x="4358" y="1001"/>
                  </a:cubicBezTo>
                  <a:cubicBezTo>
                    <a:pt x="5180" y="1835"/>
                    <a:pt x="5227" y="3132"/>
                    <a:pt x="4477" y="3990"/>
                  </a:cubicBezTo>
                  <a:lnTo>
                    <a:pt x="3441" y="2954"/>
                  </a:lnTo>
                  <a:cubicBezTo>
                    <a:pt x="3411" y="2924"/>
                    <a:pt x="3367" y="2909"/>
                    <a:pt x="3322" y="2909"/>
                  </a:cubicBezTo>
                  <a:cubicBezTo>
                    <a:pt x="3278" y="2909"/>
                    <a:pt x="3233" y="2924"/>
                    <a:pt x="3203" y="2954"/>
                  </a:cubicBezTo>
                  <a:cubicBezTo>
                    <a:pt x="3144" y="3013"/>
                    <a:pt x="3144" y="3132"/>
                    <a:pt x="3203" y="3192"/>
                  </a:cubicBezTo>
                  <a:lnTo>
                    <a:pt x="4239" y="4228"/>
                  </a:lnTo>
                  <a:cubicBezTo>
                    <a:pt x="3831" y="4584"/>
                    <a:pt x="3321" y="4763"/>
                    <a:pt x="2810" y="4763"/>
                  </a:cubicBezTo>
                  <a:cubicBezTo>
                    <a:pt x="2246" y="4763"/>
                    <a:pt x="1681" y="4546"/>
                    <a:pt x="1250" y="4109"/>
                  </a:cubicBezTo>
                  <a:cubicBezTo>
                    <a:pt x="417" y="3287"/>
                    <a:pt x="393" y="1977"/>
                    <a:pt x="1131" y="1120"/>
                  </a:cubicBezTo>
                  <a:lnTo>
                    <a:pt x="1131" y="1120"/>
                  </a:lnTo>
                  <a:lnTo>
                    <a:pt x="2679" y="2668"/>
                  </a:lnTo>
                  <a:cubicBezTo>
                    <a:pt x="2709" y="2698"/>
                    <a:pt x="2754" y="2713"/>
                    <a:pt x="2798" y="2713"/>
                  </a:cubicBezTo>
                  <a:cubicBezTo>
                    <a:pt x="2843" y="2713"/>
                    <a:pt x="2888" y="2698"/>
                    <a:pt x="2917" y="2668"/>
                  </a:cubicBezTo>
                  <a:cubicBezTo>
                    <a:pt x="2977" y="2608"/>
                    <a:pt x="2977" y="2489"/>
                    <a:pt x="2917" y="2430"/>
                  </a:cubicBezTo>
                  <a:lnTo>
                    <a:pt x="1370" y="882"/>
                  </a:lnTo>
                  <a:cubicBezTo>
                    <a:pt x="1783" y="525"/>
                    <a:pt x="2296" y="346"/>
                    <a:pt x="2807" y="346"/>
                  </a:cubicBezTo>
                  <a:close/>
                  <a:moveTo>
                    <a:pt x="2803" y="1"/>
                  </a:moveTo>
                  <a:cubicBezTo>
                    <a:pt x="2152" y="1"/>
                    <a:pt x="1501" y="251"/>
                    <a:pt x="1000" y="751"/>
                  </a:cubicBezTo>
                  <a:cubicBezTo>
                    <a:pt x="0" y="1739"/>
                    <a:pt x="0" y="3347"/>
                    <a:pt x="1000" y="4347"/>
                  </a:cubicBezTo>
                  <a:cubicBezTo>
                    <a:pt x="1501" y="4847"/>
                    <a:pt x="2152" y="5097"/>
                    <a:pt x="2803" y="5097"/>
                  </a:cubicBezTo>
                  <a:cubicBezTo>
                    <a:pt x="3453" y="5097"/>
                    <a:pt x="4102" y="4847"/>
                    <a:pt x="4596" y="4347"/>
                  </a:cubicBezTo>
                  <a:cubicBezTo>
                    <a:pt x="5596" y="3347"/>
                    <a:pt x="5596" y="1739"/>
                    <a:pt x="4596" y="751"/>
                  </a:cubicBezTo>
                  <a:cubicBezTo>
                    <a:pt x="4102" y="251"/>
                    <a:pt x="3453" y="1"/>
                    <a:pt x="28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5"/>
            <p:cNvSpPr/>
            <p:nvPr/>
          </p:nvSpPr>
          <p:spPr>
            <a:xfrm>
              <a:off x="6854409" y="2631288"/>
              <a:ext cx="177528" cy="162365"/>
            </a:xfrm>
            <a:custGeom>
              <a:rect b="b" l="l" r="r" t="t"/>
              <a:pathLst>
                <a:path extrusionOk="0" h="5097" w="5573">
                  <a:moveTo>
                    <a:pt x="2805" y="338"/>
                  </a:moveTo>
                  <a:cubicBezTo>
                    <a:pt x="3314" y="338"/>
                    <a:pt x="3821" y="515"/>
                    <a:pt x="4227" y="870"/>
                  </a:cubicBezTo>
                  <a:lnTo>
                    <a:pt x="1120" y="3977"/>
                  </a:lnTo>
                  <a:cubicBezTo>
                    <a:pt x="393" y="3108"/>
                    <a:pt x="417" y="1799"/>
                    <a:pt x="1239" y="989"/>
                  </a:cubicBezTo>
                  <a:cubicBezTo>
                    <a:pt x="1671" y="556"/>
                    <a:pt x="2239" y="338"/>
                    <a:pt x="2805" y="338"/>
                  </a:cubicBezTo>
                  <a:close/>
                  <a:moveTo>
                    <a:pt x="2803" y="1"/>
                  </a:moveTo>
                  <a:cubicBezTo>
                    <a:pt x="2152" y="1"/>
                    <a:pt x="1501" y="251"/>
                    <a:pt x="1000" y="751"/>
                  </a:cubicBezTo>
                  <a:cubicBezTo>
                    <a:pt x="0" y="1739"/>
                    <a:pt x="0" y="3346"/>
                    <a:pt x="1000" y="4346"/>
                  </a:cubicBezTo>
                  <a:cubicBezTo>
                    <a:pt x="1501" y="4847"/>
                    <a:pt x="2152" y="5097"/>
                    <a:pt x="2803" y="5097"/>
                  </a:cubicBezTo>
                  <a:cubicBezTo>
                    <a:pt x="3453" y="5097"/>
                    <a:pt x="4102" y="4847"/>
                    <a:pt x="4596" y="4346"/>
                  </a:cubicBezTo>
                  <a:cubicBezTo>
                    <a:pt x="4656" y="4287"/>
                    <a:pt x="4656" y="4168"/>
                    <a:pt x="4596" y="4108"/>
                  </a:cubicBezTo>
                  <a:cubicBezTo>
                    <a:pt x="4566" y="4079"/>
                    <a:pt x="4522" y="4064"/>
                    <a:pt x="4477" y="4064"/>
                  </a:cubicBezTo>
                  <a:cubicBezTo>
                    <a:pt x="4432" y="4064"/>
                    <a:pt x="4388" y="4079"/>
                    <a:pt x="4358" y="4108"/>
                  </a:cubicBezTo>
                  <a:cubicBezTo>
                    <a:pt x="3933" y="4540"/>
                    <a:pt x="3370" y="4754"/>
                    <a:pt x="2806" y="4754"/>
                  </a:cubicBezTo>
                  <a:cubicBezTo>
                    <a:pt x="2295" y="4754"/>
                    <a:pt x="1783" y="4578"/>
                    <a:pt x="1370" y="4227"/>
                  </a:cubicBezTo>
                  <a:lnTo>
                    <a:pt x="2417" y="3180"/>
                  </a:lnTo>
                  <a:lnTo>
                    <a:pt x="4477" y="1120"/>
                  </a:lnTo>
                  <a:cubicBezTo>
                    <a:pt x="5060" y="1799"/>
                    <a:pt x="5180" y="2775"/>
                    <a:pt x="4763" y="3573"/>
                  </a:cubicBezTo>
                  <a:cubicBezTo>
                    <a:pt x="4715" y="3668"/>
                    <a:pt x="4751" y="3751"/>
                    <a:pt x="4834" y="3799"/>
                  </a:cubicBezTo>
                  <a:cubicBezTo>
                    <a:pt x="4863" y="3813"/>
                    <a:pt x="4890" y="3820"/>
                    <a:pt x="4916" y="3820"/>
                  </a:cubicBezTo>
                  <a:cubicBezTo>
                    <a:pt x="4976" y="3820"/>
                    <a:pt x="5027" y="3782"/>
                    <a:pt x="5060" y="3715"/>
                  </a:cubicBezTo>
                  <a:cubicBezTo>
                    <a:pt x="5572" y="2739"/>
                    <a:pt x="5406" y="1537"/>
                    <a:pt x="4596" y="751"/>
                  </a:cubicBezTo>
                  <a:cubicBezTo>
                    <a:pt x="4102" y="251"/>
                    <a:pt x="3453" y="1"/>
                    <a:pt x="28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0" name="Google Shape;610;p35"/>
          <p:cNvGrpSpPr/>
          <p:nvPr/>
        </p:nvGrpSpPr>
        <p:grpSpPr>
          <a:xfrm>
            <a:off x="2324400" y="3350310"/>
            <a:ext cx="1884600" cy="989826"/>
            <a:chOff x="2273150" y="3489923"/>
            <a:chExt cx="1884600" cy="989826"/>
          </a:xfrm>
        </p:grpSpPr>
        <p:sp>
          <p:nvSpPr>
            <p:cNvPr id="611" name="Google Shape;611;p35"/>
            <p:cNvSpPr txBox="1"/>
            <p:nvPr/>
          </p:nvSpPr>
          <p:spPr>
            <a:xfrm>
              <a:off x="2273150" y="3782549"/>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sp>
          <p:nvSpPr>
            <p:cNvPr id="612" name="Google Shape;612;p35"/>
            <p:cNvSpPr/>
            <p:nvPr/>
          </p:nvSpPr>
          <p:spPr>
            <a:xfrm>
              <a:off x="2273150" y="3489923"/>
              <a:ext cx="1884600" cy="273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Product 3</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3" name="Google Shape;613;p35"/>
          <p:cNvGrpSpPr/>
          <p:nvPr/>
        </p:nvGrpSpPr>
        <p:grpSpPr>
          <a:xfrm>
            <a:off x="2324400" y="1543158"/>
            <a:ext cx="1884600" cy="989826"/>
            <a:chOff x="2273150" y="3489925"/>
            <a:chExt cx="1884600" cy="989826"/>
          </a:xfrm>
        </p:grpSpPr>
        <p:sp>
          <p:nvSpPr>
            <p:cNvPr id="614" name="Google Shape;614;p35"/>
            <p:cNvSpPr txBox="1"/>
            <p:nvPr/>
          </p:nvSpPr>
          <p:spPr>
            <a:xfrm>
              <a:off x="2273150" y="3782551"/>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615" name="Google Shape;615;p35"/>
            <p:cNvSpPr/>
            <p:nvPr/>
          </p:nvSpPr>
          <p:spPr>
            <a:xfrm>
              <a:off x="2273150" y="3489925"/>
              <a:ext cx="1884600" cy="273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Product 1</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6" name="Google Shape;616;p35"/>
          <p:cNvGrpSpPr/>
          <p:nvPr/>
        </p:nvGrpSpPr>
        <p:grpSpPr>
          <a:xfrm>
            <a:off x="6407700" y="3350310"/>
            <a:ext cx="1884600" cy="989826"/>
            <a:chOff x="2273150" y="3489923"/>
            <a:chExt cx="1884600" cy="989826"/>
          </a:xfrm>
        </p:grpSpPr>
        <p:sp>
          <p:nvSpPr>
            <p:cNvPr id="617" name="Google Shape;617;p35"/>
            <p:cNvSpPr txBox="1"/>
            <p:nvPr/>
          </p:nvSpPr>
          <p:spPr>
            <a:xfrm>
              <a:off x="2273150" y="3782549"/>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sp>
          <p:nvSpPr>
            <p:cNvPr id="618" name="Google Shape;618;p35"/>
            <p:cNvSpPr/>
            <p:nvPr/>
          </p:nvSpPr>
          <p:spPr>
            <a:xfrm>
              <a:off x="2273150" y="3489923"/>
              <a:ext cx="1884600" cy="27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Product 4</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9" name="Google Shape;619;p35"/>
          <p:cNvGrpSpPr/>
          <p:nvPr/>
        </p:nvGrpSpPr>
        <p:grpSpPr>
          <a:xfrm>
            <a:off x="6407700" y="1543158"/>
            <a:ext cx="1884600" cy="989826"/>
            <a:chOff x="2273150" y="3489925"/>
            <a:chExt cx="1884600" cy="989826"/>
          </a:xfrm>
        </p:grpSpPr>
        <p:sp>
          <p:nvSpPr>
            <p:cNvPr id="620" name="Google Shape;620;p35"/>
            <p:cNvSpPr txBox="1"/>
            <p:nvPr/>
          </p:nvSpPr>
          <p:spPr>
            <a:xfrm>
              <a:off x="2273150" y="3782551"/>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sp>
          <p:nvSpPr>
            <p:cNvPr id="621" name="Google Shape;621;p35"/>
            <p:cNvSpPr/>
            <p:nvPr/>
          </p:nvSpPr>
          <p:spPr>
            <a:xfrm>
              <a:off x="2273150" y="3489925"/>
              <a:ext cx="1884600" cy="2739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Product 2</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627" name="Google Shape;627;p36"/>
          <p:cNvGrpSpPr/>
          <p:nvPr/>
        </p:nvGrpSpPr>
        <p:grpSpPr>
          <a:xfrm>
            <a:off x="710263" y="2088600"/>
            <a:ext cx="1702500" cy="2532562"/>
            <a:chOff x="1652925" y="1726763"/>
            <a:chExt cx="1702500" cy="2532562"/>
          </a:xfrm>
        </p:grpSpPr>
        <p:grpSp>
          <p:nvGrpSpPr>
            <p:cNvPr id="628" name="Google Shape;628;p36"/>
            <p:cNvGrpSpPr/>
            <p:nvPr/>
          </p:nvGrpSpPr>
          <p:grpSpPr>
            <a:xfrm>
              <a:off x="1711447" y="1726763"/>
              <a:ext cx="1585067" cy="1585067"/>
              <a:chOff x="6868325" y="1240250"/>
              <a:chExt cx="1423500" cy="1423500"/>
            </a:xfrm>
          </p:grpSpPr>
          <p:sp>
            <p:nvSpPr>
              <p:cNvPr id="629" name="Google Shape;629;p36"/>
              <p:cNvSpPr/>
              <p:nvPr/>
            </p:nvSpPr>
            <p:spPr>
              <a:xfrm>
                <a:off x="6868325" y="1240250"/>
                <a:ext cx="1423500" cy="1423500"/>
              </a:xfrm>
              <a:prstGeom prst="donut">
                <a:avLst>
                  <a:gd fmla="val 16212"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6"/>
              <p:cNvSpPr/>
              <p:nvPr/>
            </p:nvSpPr>
            <p:spPr>
              <a:xfrm>
                <a:off x="6869962" y="1241900"/>
                <a:ext cx="1420200" cy="1420200"/>
              </a:xfrm>
              <a:prstGeom prst="blockArc">
                <a:avLst>
                  <a:gd fmla="val 21538366" name="adj1"/>
                  <a:gd fmla="val 16198046" name="adj2"/>
                  <a:gd fmla="val 16139"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1" name="Google Shape;631;p36"/>
            <p:cNvSpPr txBox="1"/>
            <p:nvPr/>
          </p:nvSpPr>
          <p:spPr>
            <a:xfrm>
              <a:off x="1652925" y="3446950"/>
              <a:ext cx="1702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Saturn</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632" name="Google Shape;632;p36"/>
            <p:cNvSpPr txBox="1"/>
            <p:nvPr/>
          </p:nvSpPr>
          <p:spPr>
            <a:xfrm>
              <a:off x="1652925" y="3778125"/>
              <a:ext cx="1702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It’s composed of hydrogen and helium</a:t>
              </a:r>
              <a:endParaRPr b="0" i="0" sz="1200" u="none" cap="none" strike="noStrike">
                <a:solidFill>
                  <a:srgbClr val="434343"/>
                </a:solidFill>
                <a:latin typeface="Roboto"/>
                <a:ea typeface="Roboto"/>
                <a:cs typeface="Roboto"/>
                <a:sym typeface="Roboto"/>
              </a:endParaRPr>
            </a:p>
          </p:txBody>
        </p:sp>
        <p:sp>
          <p:nvSpPr>
            <p:cNvPr id="633" name="Google Shape;633;p36"/>
            <p:cNvSpPr txBox="1"/>
            <p:nvPr/>
          </p:nvSpPr>
          <p:spPr>
            <a:xfrm>
              <a:off x="2096738" y="2343050"/>
              <a:ext cx="814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accent1"/>
                  </a:solidFill>
                  <a:latin typeface="Fira Sans Extra Condensed Medium"/>
                  <a:ea typeface="Fira Sans Extra Condensed Medium"/>
                  <a:cs typeface="Fira Sans Extra Condensed Medium"/>
                  <a:sym typeface="Fira Sans Extra Condensed Medium"/>
                </a:rPr>
                <a:t>75</a:t>
              </a:r>
              <a:r>
                <a:rPr b="0" i="0" lang="en" sz="2000" u="none" cap="none" strike="noStrike">
                  <a:solidFill>
                    <a:schemeClr val="accent1"/>
                  </a:solidFill>
                  <a:latin typeface="Fira Sans Extra Condensed"/>
                  <a:ea typeface="Fira Sans Extra Condensed"/>
                  <a:cs typeface="Fira Sans Extra Condensed"/>
                  <a:sym typeface="Fira Sans Extra Condensed"/>
                </a:rPr>
                <a:t>%</a:t>
              </a:r>
              <a:endParaRPr b="0" i="0" sz="2000" u="none" cap="none" strike="noStrike">
                <a:solidFill>
                  <a:schemeClr val="accent1"/>
                </a:solidFill>
                <a:latin typeface="Fira Sans Extra Condensed"/>
                <a:ea typeface="Fira Sans Extra Condensed"/>
                <a:cs typeface="Fira Sans Extra Condensed"/>
                <a:sym typeface="Fira Sans Extra Condensed"/>
              </a:endParaRPr>
            </a:p>
          </p:txBody>
        </p:sp>
      </p:grpSp>
      <p:grpSp>
        <p:nvGrpSpPr>
          <p:cNvPr id="634" name="Google Shape;634;p36"/>
          <p:cNvGrpSpPr/>
          <p:nvPr/>
        </p:nvGrpSpPr>
        <p:grpSpPr>
          <a:xfrm>
            <a:off x="2717267" y="2088600"/>
            <a:ext cx="1702500" cy="2532562"/>
            <a:chOff x="3940675" y="1726763"/>
            <a:chExt cx="1702500" cy="2532562"/>
          </a:xfrm>
        </p:grpSpPr>
        <p:grpSp>
          <p:nvGrpSpPr>
            <p:cNvPr id="635" name="Google Shape;635;p36"/>
            <p:cNvGrpSpPr/>
            <p:nvPr/>
          </p:nvGrpSpPr>
          <p:grpSpPr>
            <a:xfrm>
              <a:off x="3999197" y="1726763"/>
              <a:ext cx="1585067" cy="1585067"/>
              <a:chOff x="6868325" y="1240250"/>
              <a:chExt cx="1423500" cy="1423500"/>
            </a:xfrm>
          </p:grpSpPr>
          <p:sp>
            <p:nvSpPr>
              <p:cNvPr id="636" name="Google Shape;636;p36"/>
              <p:cNvSpPr/>
              <p:nvPr/>
            </p:nvSpPr>
            <p:spPr>
              <a:xfrm>
                <a:off x="6868325" y="1240250"/>
                <a:ext cx="1423500" cy="1423500"/>
              </a:xfrm>
              <a:prstGeom prst="donut">
                <a:avLst>
                  <a:gd fmla="val 16212"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6"/>
              <p:cNvSpPr/>
              <p:nvPr/>
            </p:nvSpPr>
            <p:spPr>
              <a:xfrm>
                <a:off x="6869962" y="1241900"/>
                <a:ext cx="1420200" cy="1420200"/>
              </a:xfrm>
              <a:prstGeom prst="blockArc">
                <a:avLst>
                  <a:gd fmla="val 5415375" name="adj1"/>
                  <a:gd fmla="val 16198046" name="adj2"/>
                  <a:gd fmla="val 16139"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8" name="Google Shape;638;p36"/>
            <p:cNvSpPr txBox="1"/>
            <p:nvPr/>
          </p:nvSpPr>
          <p:spPr>
            <a:xfrm>
              <a:off x="3940675" y="3446950"/>
              <a:ext cx="1702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639" name="Google Shape;639;p36"/>
            <p:cNvSpPr txBox="1"/>
            <p:nvPr/>
          </p:nvSpPr>
          <p:spPr>
            <a:xfrm>
              <a:off x="3940675" y="3778125"/>
              <a:ext cx="1702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a:t>
              </a:r>
              <a:endParaRPr b="0" i="0" sz="1200" u="none" cap="none" strike="noStrike">
                <a:solidFill>
                  <a:srgbClr val="434343"/>
                </a:solidFill>
                <a:latin typeface="Roboto"/>
                <a:ea typeface="Roboto"/>
                <a:cs typeface="Roboto"/>
                <a:sym typeface="Roboto"/>
              </a:endParaRPr>
            </a:p>
          </p:txBody>
        </p:sp>
        <p:sp>
          <p:nvSpPr>
            <p:cNvPr id="640" name="Google Shape;640;p36"/>
            <p:cNvSpPr txBox="1"/>
            <p:nvPr/>
          </p:nvSpPr>
          <p:spPr>
            <a:xfrm>
              <a:off x="4384488" y="2343050"/>
              <a:ext cx="814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accent2"/>
                  </a:solidFill>
                  <a:latin typeface="Fira Sans Extra Condensed Medium"/>
                  <a:ea typeface="Fira Sans Extra Condensed Medium"/>
                  <a:cs typeface="Fira Sans Extra Condensed Medium"/>
                  <a:sym typeface="Fira Sans Extra Condensed Medium"/>
                </a:rPr>
                <a:t>50</a:t>
              </a:r>
              <a:r>
                <a:rPr b="0" i="0" lang="en" sz="2000" u="none" cap="none" strike="noStrike">
                  <a:solidFill>
                    <a:schemeClr val="accent2"/>
                  </a:solidFill>
                  <a:latin typeface="Fira Sans Extra Condensed"/>
                  <a:ea typeface="Fira Sans Extra Condensed"/>
                  <a:cs typeface="Fira Sans Extra Condensed"/>
                  <a:sym typeface="Fira Sans Extra Condensed"/>
                </a:rPr>
                <a:t>%</a:t>
              </a:r>
              <a:endParaRPr b="0" i="0" sz="2000" u="none" cap="none" strike="noStrike">
                <a:solidFill>
                  <a:schemeClr val="accent2"/>
                </a:solidFill>
                <a:latin typeface="Fira Sans Extra Condensed"/>
                <a:ea typeface="Fira Sans Extra Condensed"/>
                <a:cs typeface="Fira Sans Extra Condensed"/>
                <a:sym typeface="Fira Sans Extra Condensed"/>
              </a:endParaRPr>
            </a:p>
          </p:txBody>
        </p:sp>
      </p:grpSp>
      <p:grpSp>
        <p:nvGrpSpPr>
          <p:cNvPr id="641" name="Google Shape;641;p36"/>
          <p:cNvGrpSpPr/>
          <p:nvPr/>
        </p:nvGrpSpPr>
        <p:grpSpPr>
          <a:xfrm>
            <a:off x="4724271" y="2088600"/>
            <a:ext cx="1702500" cy="2532562"/>
            <a:chOff x="6287325" y="1726763"/>
            <a:chExt cx="1702500" cy="2532562"/>
          </a:xfrm>
        </p:grpSpPr>
        <p:grpSp>
          <p:nvGrpSpPr>
            <p:cNvPr id="642" name="Google Shape;642;p36"/>
            <p:cNvGrpSpPr/>
            <p:nvPr/>
          </p:nvGrpSpPr>
          <p:grpSpPr>
            <a:xfrm>
              <a:off x="6345847" y="1726763"/>
              <a:ext cx="1585067" cy="1585067"/>
              <a:chOff x="6868325" y="1240250"/>
              <a:chExt cx="1423500" cy="1423500"/>
            </a:xfrm>
          </p:grpSpPr>
          <p:sp>
            <p:nvSpPr>
              <p:cNvPr id="643" name="Google Shape;643;p36"/>
              <p:cNvSpPr/>
              <p:nvPr/>
            </p:nvSpPr>
            <p:spPr>
              <a:xfrm>
                <a:off x="6868325" y="1240250"/>
                <a:ext cx="1423500" cy="1423500"/>
              </a:xfrm>
              <a:prstGeom prst="donut">
                <a:avLst>
                  <a:gd fmla="val 16212"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6"/>
              <p:cNvSpPr/>
              <p:nvPr/>
            </p:nvSpPr>
            <p:spPr>
              <a:xfrm>
                <a:off x="6869962" y="1241900"/>
                <a:ext cx="1420200" cy="1420200"/>
              </a:xfrm>
              <a:prstGeom prst="blockArc">
                <a:avLst>
                  <a:gd fmla="val 9289951" name="adj1"/>
                  <a:gd fmla="val 16198046" name="adj2"/>
                  <a:gd fmla="val 16139"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5" name="Google Shape;645;p36"/>
            <p:cNvSpPr txBox="1"/>
            <p:nvPr/>
          </p:nvSpPr>
          <p:spPr>
            <a:xfrm>
              <a:off x="6287325" y="3446950"/>
              <a:ext cx="1702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646" name="Google Shape;646;p36"/>
            <p:cNvSpPr txBox="1"/>
            <p:nvPr/>
          </p:nvSpPr>
          <p:spPr>
            <a:xfrm>
              <a:off x="6287325" y="3778125"/>
              <a:ext cx="1702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a:t>
              </a:r>
              <a:endParaRPr b="0" i="0" sz="1200" u="none" cap="none" strike="noStrike">
                <a:solidFill>
                  <a:srgbClr val="434343"/>
                </a:solidFill>
                <a:latin typeface="Roboto"/>
                <a:ea typeface="Roboto"/>
                <a:cs typeface="Roboto"/>
                <a:sym typeface="Roboto"/>
              </a:endParaRPr>
            </a:p>
          </p:txBody>
        </p:sp>
        <p:sp>
          <p:nvSpPr>
            <p:cNvPr id="647" name="Google Shape;647;p36"/>
            <p:cNvSpPr txBox="1"/>
            <p:nvPr/>
          </p:nvSpPr>
          <p:spPr>
            <a:xfrm>
              <a:off x="6731138" y="2343050"/>
              <a:ext cx="814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accent3"/>
                  </a:solidFill>
                  <a:latin typeface="Fira Sans Extra Condensed Medium"/>
                  <a:ea typeface="Fira Sans Extra Condensed Medium"/>
                  <a:cs typeface="Fira Sans Extra Condensed Medium"/>
                  <a:sym typeface="Fira Sans Extra Condensed Medium"/>
                </a:rPr>
                <a:t>30</a:t>
              </a:r>
              <a:r>
                <a:rPr b="0" i="0" lang="en" sz="2000" u="none" cap="none" strike="noStrike">
                  <a:solidFill>
                    <a:schemeClr val="accent3"/>
                  </a:solidFill>
                  <a:latin typeface="Fira Sans Extra Condensed"/>
                  <a:ea typeface="Fira Sans Extra Condensed"/>
                  <a:cs typeface="Fira Sans Extra Condensed"/>
                  <a:sym typeface="Fira Sans Extra Condensed"/>
                </a:rPr>
                <a:t>%</a:t>
              </a:r>
              <a:endParaRPr b="0" i="0" sz="2000" u="none" cap="none" strike="noStrike">
                <a:solidFill>
                  <a:schemeClr val="accent3"/>
                </a:solidFill>
                <a:latin typeface="Fira Sans Extra Condensed"/>
                <a:ea typeface="Fira Sans Extra Condensed"/>
                <a:cs typeface="Fira Sans Extra Condensed"/>
                <a:sym typeface="Fira Sans Extra Condensed"/>
              </a:endParaRPr>
            </a:p>
          </p:txBody>
        </p:sp>
      </p:grpSp>
      <p:grpSp>
        <p:nvGrpSpPr>
          <p:cNvPr id="648" name="Google Shape;648;p36"/>
          <p:cNvGrpSpPr/>
          <p:nvPr/>
        </p:nvGrpSpPr>
        <p:grpSpPr>
          <a:xfrm>
            <a:off x="6731275" y="2088600"/>
            <a:ext cx="1702500" cy="2532562"/>
            <a:chOff x="6287325" y="1726763"/>
            <a:chExt cx="1702500" cy="2532562"/>
          </a:xfrm>
        </p:grpSpPr>
        <p:grpSp>
          <p:nvGrpSpPr>
            <p:cNvPr id="649" name="Google Shape;649;p36"/>
            <p:cNvGrpSpPr/>
            <p:nvPr/>
          </p:nvGrpSpPr>
          <p:grpSpPr>
            <a:xfrm>
              <a:off x="6345847" y="1726763"/>
              <a:ext cx="1585067" cy="1585067"/>
              <a:chOff x="6868325" y="1240250"/>
              <a:chExt cx="1423500" cy="1423500"/>
            </a:xfrm>
          </p:grpSpPr>
          <p:sp>
            <p:nvSpPr>
              <p:cNvPr id="650" name="Google Shape;650;p36"/>
              <p:cNvSpPr/>
              <p:nvPr/>
            </p:nvSpPr>
            <p:spPr>
              <a:xfrm>
                <a:off x="6868325" y="1240250"/>
                <a:ext cx="1423500" cy="1423500"/>
              </a:xfrm>
              <a:prstGeom prst="donut">
                <a:avLst>
                  <a:gd fmla="val 16212" name="adj"/>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6"/>
              <p:cNvSpPr/>
              <p:nvPr/>
            </p:nvSpPr>
            <p:spPr>
              <a:xfrm>
                <a:off x="6869962" y="1241900"/>
                <a:ext cx="1420200" cy="1420200"/>
              </a:xfrm>
              <a:prstGeom prst="blockArc">
                <a:avLst>
                  <a:gd fmla="val 18563123" name="adj1"/>
                  <a:gd fmla="val 16198046" name="adj2"/>
                  <a:gd fmla="val 16139"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2" name="Google Shape;652;p36"/>
            <p:cNvSpPr txBox="1"/>
            <p:nvPr/>
          </p:nvSpPr>
          <p:spPr>
            <a:xfrm>
              <a:off x="6287325" y="3446950"/>
              <a:ext cx="1702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653" name="Google Shape;653;p36"/>
            <p:cNvSpPr txBox="1"/>
            <p:nvPr/>
          </p:nvSpPr>
          <p:spPr>
            <a:xfrm>
              <a:off x="6287325" y="3778125"/>
              <a:ext cx="1702500" cy="481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a:t>
              </a:r>
              <a:endParaRPr b="0" i="0" sz="1200" u="none" cap="none" strike="noStrike">
                <a:solidFill>
                  <a:srgbClr val="434343"/>
                </a:solidFill>
                <a:latin typeface="Roboto"/>
                <a:ea typeface="Roboto"/>
                <a:cs typeface="Roboto"/>
                <a:sym typeface="Roboto"/>
              </a:endParaRPr>
            </a:p>
          </p:txBody>
        </p:sp>
        <p:sp>
          <p:nvSpPr>
            <p:cNvPr id="654" name="Google Shape;654;p36"/>
            <p:cNvSpPr txBox="1"/>
            <p:nvPr/>
          </p:nvSpPr>
          <p:spPr>
            <a:xfrm>
              <a:off x="6731138" y="2343050"/>
              <a:ext cx="814500" cy="35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 sz="2800" u="none" cap="none" strike="noStrike">
                  <a:solidFill>
                    <a:schemeClr val="accent5"/>
                  </a:solidFill>
                  <a:latin typeface="Fira Sans Extra Condensed Medium"/>
                  <a:ea typeface="Fira Sans Extra Condensed Medium"/>
                  <a:cs typeface="Fira Sans Extra Condensed Medium"/>
                  <a:sym typeface="Fira Sans Extra Condensed Medium"/>
                </a:rPr>
                <a:t>80</a:t>
              </a:r>
              <a:r>
                <a:rPr b="0" i="0" lang="en" sz="2000" u="none" cap="none" strike="noStrike">
                  <a:solidFill>
                    <a:schemeClr val="accent5"/>
                  </a:solidFill>
                  <a:latin typeface="Fira Sans Extra Condensed"/>
                  <a:ea typeface="Fira Sans Extra Condensed"/>
                  <a:cs typeface="Fira Sans Extra Condensed"/>
                  <a:sym typeface="Fira Sans Extra Condensed"/>
                </a:rPr>
                <a:t>%</a:t>
              </a:r>
              <a:endParaRPr b="0" i="0" sz="2000" u="none" cap="none" strike="noStrike">
                <a:solidFill>
                  <a:schemeClr val="accent5"/>
                </a:solidFill>
                <a:latin typeface="Fira Sans Extra Condensed"/>
                <a:ea typeface="Fira Sans Extra Condensed"/>
                <a:cs typeface="Fira Sans Extra Condensed"/>
                <a:sym typeface="Fira Sans Extra Condensed"/>
              </a:endParaRPr>
            </a:p>
          </p:txBody>
        </p:sp>
      </p:grpSp>
      <p:sp>
        <p:nvSpPr>
          <p:cNvPr id="655" name="Google Shape;655;p36"/>
          <p:cNvSpPr/>
          <p:nvPr/>
        </p:nvSpPr>
        <p:spPr>
          <a:xfrm>
            <a:off x="1375649" y="1490736"/>
            <a:ext cx="371760" cy="370160"/>
          </a:xfrm>
          <a:custGeom>
            <a:rect b="b" l="l" r="r" t="t"/>
            <a:pathLst>
              <a:path extrusionOk="0" h="11300" w="11348">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6" name="Google Shape;656;p36"/>
          <p:cNvGrpSpPr/>
          <p:nvPr/>
        </p:nvGrpSpPr>
        <p:grpSpPr>
          <a:xfrm>
            <a:off x="3376208" y="1499117"/>
            <a:ext cx="384617" cy="353398"/>
            <a:chOff x="1952836" y="2774422"/>
            <a:chExt cx="372835" cy="342573"/>
          </a:xfrm>
        </p:grpSpPr>
        <p:sp>
          <p:nvSpPr>
            <p:cNvPr id="657" name="Google Shape;657;p36"/>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6"/>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6"/>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36"/>
          <p:cNvGrpSpPr/>
          <p:nvPr/>
        </p:nvGrpSpPr>
        <p:grpSpPr>
          <a:xfrm>
            <a:off x="5383039" y="1519804"/>
            <a:ext cx="384977" cy="312024"/>
            <a:chOff x="5220616" y="2791061"/>
            <a:chExt cx="373185" cy="302466"/>
          </a:xfrm>
        </p:grpSpPr>
        <p:sp>
          <p:nvSpPr>
            <p:cNvPr id="661" name="Google Shape;661;p36"/>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6"/>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6"/>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6"/>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6"/>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6"/>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6"/>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6"/>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6"/>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6"/>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6"/>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6"/>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6"/>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6"/>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6"/>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6"/>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6"/>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6"/>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9" name="Google Shape;679;p36"/>
          <p:cNvGrpSpPr/>
          <p:nvPr/>
        </p:nvGrpSpPr>
        <p:grpSpPr>
          <a:xfrm>
            <a:off x="7415956" y="1496382"/>
            <a:ext cx="333121" cy="358869"/>
            <a:chOff x="6896644" y="3216007"/>
            <a:chExt cx="322917" cy="347876"/>
          </a:xfrm>
        </p:grpSpPr>
        <p:sp>
          <p:nvSpPr>
            <p:cNvPr id="680" name="Google Shape;680;p36"/>
            <p:cNvSpPr/>
            <p:nvPr/>
          </p:nvSpPr>
          <p:spPr>
            <a:xfrm>
              <a:off x="6896644" y="3216007"/>
              <a:ext cx="301387" cy="347876"/>
            </a:xfrm>
            <a:custGeom>
              <a:rect b="b" l="l" r="r" t="t"/>
              <a:pathLst>
                <a:path extrusionOk="0" h="10955" w="9491">
                  <a:moveTo>
                    <a:pt x="5192" y="382"/>
                  </a:moveTo>
                  <a:lnTo>
                    <a:pt x="6490" y="1679"/>
                  </a:lnTo>
                  <a:lnTo>
                    <a:pt x="3906" y="1679"/>
                  </a:lnTo>
                  <a:lnTo>
                    <a:pt x="5192" y="382"/>
                  </a:lnTo>
                  <a:close/>
                  <a:moveTo>
                    <a:pt x="5186" y="1"/>
                  </a:moveTo>
                  <a:cubicBezTo>
                    <a:pt x="5144" y="1"/>
                    <a:pt x="5103" y="13"/>
                    <a:pt x="5073" y="36"/>
                  </a:cubicBezTo>
                  <a:lnTo>
                    <a:pt x="3442" y="1679"/>
                  </a:lnTo>
                  <a:lnTo>
                    <a:pt x="870" y="1679"/>
                  </a:lnTo>
                  <a:cubicBezTo>
                    <a:pt x="775" y="1679"/>
                    <a:pt x="703" y="1751"/>
                    <a:pt x="703" y="1846"/>
                  </a:cubicBezTo>
                  <a:lnTo>
                    <a:pt x="703" y="4501"/>
                  </a:lnTo>
                  <a:lnTo>
                    <a:pt x="168" y="4501"/>
                  </a:lnTo>
                  <a:cubicBezTo>
                    <a:pt x="72" y="4501"/>
                    <a:pt x="1" y="4585"/>
                    <a:pt x="1" y="4668"/>
                  </a:cubicBezTo>
                  <a:lnTo>
                    <a:pt x="1" y="10788"/>
                  </a:lnTo>
                  <a:cubicBezTo>
                    <a:pt x="1" y="10883"/>
                    <a:pt x="72" y="10954"/>
                    <a:pt x="168" y="10954"/>
                  </a:cubicBezTo>
                  <a:lnTo>
                    <a:pt x="1846" y="10954"/>
                  </a:lnTo>
                  <a:cubicBezTo>
                    <a:pt x="1942" y="10954"/>
                    <a:pt x="2013" y="10883"/>
                    <a:pt x="2013" y="10788"/>
                  </a:cubicBezTo>
                  <a:cubicBezTo>
                    <a:pt x="2013" y="10704"/>
                    <a:pt x="1942" y="10621"/>
                    <a:pt x="1846" y="10621"/>
                  </a:cubicBezTo>
                  <a:lnTo>
                    <a:pt x="334" y="10621"/>
                  </a:lnTo>
                  <a:lnTo>
                    <a:pt x="334" y="4989"/>
                  </a:lnTo>
                  <a:lnTo>
                    <a:pt x="1084" y="5537"/>
                  </a:lnTo>
                  <a:cubicBezTo>
                    <a:pt x="1115" y="5554"/>
                    <a:pt x="1147" y="5562"/>
                    <a:pt x="1178" y="5562"/>
                  </a:cubicBezTo>
                  <a:cubicBezTo>
                    <a:pt x="1231" y="5562"/>
                    <a:pt x="1280" y="5539"/>
                    <a:pt x="1311" y="5501"/>
                  </a:cubicBezTo>
                  <a:cubicBezTo>
                    <a:pt x="1358" y="5430"/>
                    <a:pt x="1346" y="5323"/>
                    <a:pt x="1275" y="5287"/>
                  </a:cubicBezTo>
                  <a:lnTo>
                    <a:pt x="1049" y="5096"/>
                  </a:lnTo>
                  <a:lnTo>
                    <a:pt x="1049" y="4692"/>
                  </a:lnTo>
                  <a:lnTo>
                    <a:pt x="1049" y="4668"/>
                  </a:lnTo>
                  <a:lnTo>
                    <a:pt x="1049" y="4656"/>
                  </a:lnTo>
                  <a:lnTo>
                    <a:pt x="1049" y="2013"/>
                  </a:lnTo>
                  <a:lnTo>
                    <a:pt x="9169" y="2013"/>
                  </a:lnTo>
                  <a:lnTo>
                    <a:pt x="9169" y="2620"/>
                  </a:lnTo>
                  <a:cubicBezTo>
                    <a:pt x="9169" y="2703"/>
                    <a:pt x="9240" y="2787"/>
                    <a:pt x="9335" y="2787"/>
                  </a:cubicBezTo>
                  <a:cubicBezTo>
                    <a:pt x="9419" y="2787"/>
                    <a:pt x="9490" y="2703"/>
                    <a:pt x="9490" y="2620"/>
                  </a:cubicBezTo>
                  <a:lnTo>
                    <a:pt x="9490" y="1846"/>
                  </a:lnTo>
                  <a:cubicBezTo>
                    <a:pt x="9466" y="1751"/>
                    <a:pt x="9395" y="1679"/>
                    <a:pt x="9300" y="1679"/>
                  </a:cubicBezTo>
                  <a:lnTo>
                    <a:pt x="6930" y="1679"/>
                  </a:lnTo>
                  <a:lnTo>
                    <a:pt x="5299" y="36"/>
                  </a:lnTo>
                  <a:cubicBezTo>
                    <a:pt x="5269" y="13"/>
                    <a:pt x="5228" y="1"/>
                    <a:pt x="518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6"/>
            <p:cNvSpPr/>
            <p:nvPr/>
          </p:nvSpPr>
          <p:spPr>
            <a:xfrm>
              <a:off x="6954883" y="3306382"/>
              <a:ext cx="42012" cy="41980"/>
            </a:xfrm>
            <a:custGeom>
              <a:rect b="b" l="l" r="r" t="t"/>
              <a:pathLst>
                <a:path extrusionOk="0" h="1322" w="1323">
                  <a:moveTo>
                    <a:pt x="1001" y="322"/>
                  </a:moveTo>
                  <a:lnTo>
                    <a:pt x="1001" y="988"/>
                  </a:lnTo>
                  <a:lnTo>
                    <a:pt x="322" y="988"/>
                  </a:lnTo>
                  <a:lnTo>
                    <a:pt x="322" y="322"/>
                  </a:lnTo>
                  <a:close/>
                  <a:moveTo>
                    <a:pt x="167" y="0"/>
                  </a:moveTo>
                  <a:cubicBezTo>
                    <a:pt x="72" y="0"/>
                    <a:pt x="1" y="72"/>
                    <a:pt x="1" y="155"/>
                  </a:cubicBezTo>
                  <a:lnTo>
                    <a:pt x="1" y="1155"/>
                  </a:lnTo>
                  <a:cubicBezTo>
                    <a:pt x="1" y="1250"/>
                    <a:pt x="72" y="1322"/>
                    <a:pt x="167" y="1322"/>
                  </a:cubicBezTo>
                  <a:lnTo>
                    <a:pt x="1155" y="1322"/>
                  </a:lnTo>
                  <a:cubicBezTo>
                    <a:pt x="1251" y="1322"/>
                    <a:pt x="1322" y="1250"/>
                    <a:pt x="1322" y="1155"/>
                  </a:cubicBezTo>
                  <a:lnTo>
                    <a:pt x="1322" y="155"/>
                  </a:lnTo>
                  <a:cubicBezTo>
                    <a:pt x="1310" y="72"/>
                    <a:pt x="1239" y="0"/>
                    <a:pt x="115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6"/>
            <p:cNvSpPr/>
            <p:nvPr/>
          </p:nvSpPr>
          <p:spPr>
            <a:xfrm>
              <a:off x="7013122" y="3306382"/>
              <a:ext cx="32168" cy="10225"/>
            </a:xfrm>
            <a:custGeom>
              <a:rect b="b" l="l" r="r" t="t"/>
              <a:pathLst>
                <a:path extrusionOk="0" h="322" w="1013">
                  <a:moveTo>
                    <a:pt x="155" y="0"/>
                  </a:moveTo>
                  <a:cubicBezTo>
                    <a:pt x="72" y="0"/>
                    <a:pt x="0" y="72"/>
                    <a:pt x="0" y="155"/>
                  </a:cubicBezTo>
                  <a:cubicBezTo>
                    <a:pt x="0" y="250"/>
                    <a:pt x="72" y="322"/>
                    <a:pt x="155" y="322"/>
                  </a:cubicBezTo>
                  <a:lnTo>
                    <a:pt x="845" y="322"/>
                  </a:lnTo>
                  <a:cubicBezTo>
                    <a:pt x="929" y="322"/>
                    <a:pt x="1012" y="250"/>
                    <a:pt x="1012" y="155"/>
                  </a:cubicBezTo>
                  <a:cubicBezTo>
                    <a:pt x="1012" y="72"/>
                    <a:pt x="929" y="0"/>
                    <a:pt x="845"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6"/>
            <p:cNvSpPr/>
            <p:nvPr/>
          </p:nvSpPr>
          <p:spPr>
            <a:xfrm>
              <a:off x="7013471" y="3333596"/>
              <a:ext cx="105903" cy="10606"/>
            </a:xfrm>
            <a:custGeom>
              <a:rect b="b" l="l" r="r" t="t"/>
              <a:pathLst>
                <a:path extrusionOk="0" h="334" w="3335">
                  <a:moveTo>
                    <a:pt x="168" y="0"/>
                  </a:moveTo>
                  <a:cubicBezTo>
                    <a:pt x="72" y="0"/>
                    <a:pt x="1" y="72"/>
                    <a:pt x="1" y="167"/>
                  </a:cubicBezTo>
                  <a:cubicBezTo>
                    <a:pt x="1" y="250"/>
                    <a:pt x="72" y="334"/>
                    <a:pt x="168" y="334"/>
                  </a:cubicBezTo>
                  <a:lnTo>
                    <a:pt x="3168" y="334"/>
                  </a:lnTo>
                  <a:cubicBezTo>
                    <a:pt x="3251" y="334"/>
                    <a:pt x="3335" y="250"/>
                    <a:pt x="3335" y="167"/>
                  </a:cubicBezTo>
                  <a:cubicBezTo>
                    <a:pt x="3335" y="60"/>
                    <a:pt x="3263" y="0"/>
                    <a:pt x="316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6"/>
            <p:cNvSpPr/>
            <p:nvPr/>
          </p:nvSpPr>
          <p:spPr>
            <a:xfrm>
              <a:off x="6966982" y="3375576"/>
              <a:ext cx="63923" cy="10606"/>
            </a:xfrm>
            <a:custGeom>
              <a:rect b="b" l="l" r="r" t="t"/>
              <a:pathLst>
                <a:path extrusionOk="0" h="334" w="2013">
                  <a:moveTo>
                    <a:pt x="167" y="0"/>
                  </a:moveTo>
                  <a:cubicBezTo>
                    <a:pt x="84" y="0"/>
                    <a:pt x="1" y="71"/>
                    <a:pt x="1" y="167"/>
                  </a:cubicBezTo>
                  <a:cubicBezTo>
                    <a:pt x="1" y="262"/>
                    <a:pt x="84" y="333"/>
                    <a:pt x="167" y="333"/>
                  </a:cubicBezTo>
                  <a:lnTo>
                    <a:pt x="1846" y="333"/>
                  </a:lnTo>
                  <a:cubicBezTo>
                    <a:pt x="1941" y="333"/>
                    <a:pt x="2013" y="262"/>
                    <a:pt x="2013" y="167"/>
                  </a:cubicBezTo>
                  <a:cubicBezTo>
                    <a:pt x="2013" y="71"/>
                    <a:pt x="1941" y="0"/>
                    <a:pt x="184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6"/>
            <p:cNvSpPr/>
            <p:nvPr/>
          </p:nvSpPr>
          <p:spPr>
            <a:xfrm>
              <a:off x="6928781" y="3524157"/>
              <a:ext cx="52237" cy="10225"/>
            </a:xfrm>
            <a:custGeom>
              <a:rect b="b" l="l" r="r" t="t"/>
              <a:pathLst>
                <a:path extrusionOk="0" h="322" w="1645">
                  <a:moveTo>
                    <a:pt x="168" y="0"/>
                  </a:moveTo>
                  <a:cubicBezTo>
                    <a:pt x="72" y="0"/>
                    <a:pt x="1" y="72"/>
                    <a:pt x="1" y="167"/>
                  </a:cubicBezTo>
                  <a:cubicBezTo>
                    <a:pt x="1" y="250"/>
                    <a:pt x="72" y="322"/>
                    <a:pt x="168" y="322"/>
                  </a:cubicBezTo>
                  <a:lnTo>
                    <a:pt x="1477" y="322"/>
                  </a:lnTo>
                  <a:cubicBezTo>
                    <a:pt x="1561" y="322"/>
                    <a:pt x="1644" y="250"/>
                    <a:pt x="1644" y="167"/>
                  </a:cubicBezTo>
                  <a:cubicBezTo>
                    <a:pt x="1644" y="72"/>
                    <a:pt x="1561" y="0"/>
                    <a:pt x="14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6"/>
            <p:cNvSpPr/>
            <p:nvPr/>
          </p:nvSpPr>
          <p:spPr>
            <a:xfrm>
              <a:off x="6945420" y="3314701"/>
              <a:ext cx="274141" cy="248800"/>
            </a:xfrm>
            <a:custGeom>
              <a:rect b="b" l="l" r="r" t="t"/>
              <a:pathLst>
                <a:path extrusionOk="0" h="7835" w="8633">
                  <a:moveTo>
                    <a:pt x="5835" y="3274"/>
                  </a:moveTo>
                  <a:lnTo>
                    <a:pt x="5323" y="3632"/>
                  </a:lnTo>
                  <a:lnTo>
                    <a:pt x="1787" y="3632"/>
                  </a:lnTo>
                  <a:lnTo>
                    <a:pt x="1275" y="3274"/>
                  </a:lnTo>
                  <a:close/>
                  <a:moveTo>
                    <a:pt x="4882" y="3965"/>
                  </a:moveTo>
                  <a:lnTo>
                    <a:pt x="4370" y="4322"/>
                  </a:lnTo>
                  <a:lnTo>
                    <a:pt x="2739" y="4322"/>
                  </a:lnTo>
                  <a:lnTo>
                    <a:pt x="2227" y="3965"/>
                  </a:lnTo>
                  <a:close/>
                  <a:moveTo>
                    <a:pt x="3930" y="4632"/>
                  </a:moveTo>
                  <a:lnTo>
                    <a:pt x="3561" y="4894"/>
                  </a:lnTo>
                  <a:lnTo>
                    <a:pt x="3180" y="4632"/>
                  </a:lnTo>
                  <a:close/>
                  <a:moveTo>
                    <a:pt x="7752" y="0"/>
                  </a:moveTo>
                  <a:cubicBezTo>
                    <a:pt x="7668" y="0"/>
                    <a:pt x="7585" y="72"/>
                    <a:pt x="7585" y="167"/>
                  </a:cubicBezTo>
                  <a:lnTo>
                    <a:pt x="7585" y="1560"/>
                  </a:lnTo>
                  <a:lnTo>
                    <a:pt x="7585" y="1977"/>
                  </a:lnTo>
                  <a:lnTo>
                    <a:pt x="6252" y="2929"/>
                  </a:lnTo>
                  <a:lnTo>
                    <a:pt x="799" y="2929"/>
                  </a:lnTo>
                  <a:lnTo>
                    <a:pt x="263" y="2548"/>
                  </a:lnTo>
                  <a:cubicBezTo>
                    <a:pt x="233" y="2528"/>
                    <a:pt x="197" y="2519"/>
                    <a:pt x="162" y="2519"/>
                  </a:cubicBezTo>
                  <a:cubicBezTo>
                    <a:pt x="114" y="2519"/>
                    <a:pt x="69" y="2537"/>
                    <a:pt x="48" y="2572"/>
                  </a:cubicBezTo>
                  <a:cubicBezTo>
                    <a:pt x="1" y="2643"/>
                    <a:pt x="13" y="2750"/>
                    <a:pt x="72" y="2798"/>
                  </a:cubicBezTo>
                  <a:lnTo>
                    <a:pt x="3442" y="5215"/>
                  </a:lnTo>
                  <a:cubicBezTo>
                    <a:pt x="3472" y="5233"/>
                    <a:pt x="3504" y="5242"/>
                    <a:pt x="3537" y="5242"/>
                  </a:cubicBezTo>
                  <a:cubicBezTo>
                    <a:pt x="3570" y="5242"/>
                    <a:pt x="3602" y="5233"/>
                    <a:pt x="3632" y="5215"/>
                  </a:cubicBezTo>
                  <a:lnTo>
                    <a:pt x="8300" y="1858"/>
                  </a:lnTo>
                  <a:lnTo>
                    <a:pt x="8300" y="7501"/>
                  </a:lnTo>
                  <a:lnTo>
                    <a:pt x="941" y="7501"/>
                  </a:lnTo>
                  <a:cubicBezTo>
                    <a:pt x="846" y="7501"/>
                    <a:pt x="775" y="7572"/>
                    <a:pt x="775" y="7668"/>
                  </a:cubicBezTo>
                  <a:cubicBezTo>
                    <a:pt x="775" y="7751"/>
                    <a:pt x="846" y="7834"/>
                    <a:pt x="941" y="7834"/>
                  </a:cubicBezTo>
                  <a:lnTo>
                    <a:pt x="8454" y="7834"/>
                  </a:lnTo>
                  <a:cubicBezTo>
                    <a:pt x="8538" y="7834"/>
                    <a:pt x="8621" y="7751"/>
                    <a:pt x="8621" y="7668"/>
                  </a:cubicBezTo>
                  <a:lnTo>
                    <a:pt x="8621" y="1548"/>
                  </a:lnTo>
                  <a:cubicBezTo>
                    <a:pt x="8625" y="1552"/>
                    <a:pt x="8628" y="1553"/>
                    <a:pt x="8629" y="1553"/>
                  </a:cubicBezTo>
                  <a:cubicBezTo>
                    <a:pt x="8633" y="1553"/>
                    <a:pt x="8633" y="1548"/>
                    <a:pt x="8633" y="1548"/>
                  </a:cubicBezTo>
                  <a:cubicBezTo>
                    <a:pt x="8621" y="1477"/>
                    <a:pt x="8561" y="1417"/>
                    <a:pt x="8466" y="1417"/>
                  </a:cubicBezTo>
                  <a:lnTo>
                    <a:pt x="7919" y="1417"/>
                  </a:lnTo>
                  <a:lnTo>
                    <a:pt x="7919" y="167"/>
                  </a:lnTo>
                  <a:cubicBezTo>
                    <a:pt x="7919" y="72"/>
                    <a:pt x="7847" y="0"/>
                    <a:pt x="775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37"/>
          <p:cNvGrpSpPr/>
          <p:nvPr/>
        </p:nvGrpSpPr>
        <p:grpSpPr>
          <a:xfrm>
            <a:off x="3045775" y="1453488"/>
            <a:ext cx="3052500" cy="3052500"/>
            <a:chOff x="4389375" y="1045500"/>
            <a:chExt cx="3052500" cy="3052500"/>
          </a:xfrm>
        </p:grpSpPr>
        <p:sp>
          <p:nvSpPr>
            <p:cNvPr id="692" name="Google Shape;692;p37"/>
            <p:cNvSpPr/>
            <p:nvPr/>
          </p:nvSpPr>
          <p:spPr>
            <a:xfrm>
              <a:off x="4389375" y="1045500"/>
              <a:ext cx="3052500" cy="3052500"/>
            </a:xfrm>
            <a:prstGeom prst="pie">
              <a:avLst>
                <a:gd fmla="val 2991682" name="adj1"/>
                <a:gd fmla="val 11353025" name="adj2"/>
              </a:avLst>
            </a:prstGeom>
            <a:solidFill>
              <a:schemeClr val="accent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7"/>
            <p:cNvSpPr/>
            <p:nvPr/>
          </p:nvSpPr>
          <p:spPr>
            <a:xfrm>
              <a:off x="4389375" y="1045500"/>
              <a:ext cx="3052500" cy="3052500"/>
            </a:xfrm>
            <a:prstGeom prst="pie">
              <a:avLst>
                <a:gd fmla="val 18630211" name="adj1"/>
                <a:gd fmla="val 2992373" name="adj2"/>
              </a:avLst>
            </a:prstGeom>
            <a:solidFill>
              <a:schemeClr val="accent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7"/>
            <p:cNvSpPr/>
            <p:nvPr/>
          </p:nvSpPr>
          <p:spPr>
            <a:xfrm>
              <a:off x="4389375" y="1045500"/>
              <a:ext cx="3052500" cy="3052500"/>
            </a:xfrm>
            <a:prstGeom prst="pie">
              <a:avLst>
                <a:gd fmla="val 15043696" name="adj1"/>
                <a:gd fmla="val 18626570" name="adj2"/>
              </a:avLst>
            </a:prstGeom>
            <a:solidFill>
              <a:schemeClr val="accent2"/>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7"/>
            <p:cNvSpPr/>
            <p:nvPr/>
          </p:nvSpPr>
          <p:spPr>
            <a:xfrm>
              <a:off x="4389375" y="1045500"/>
              <a:ext cx="3052500" cy="3052500"/>
            </a:xfrm>
            <a:prstGeom prst="pie">
              <a:avLst>
                <a:gd fmla="val 11361736" name="adj1"/>
                <a:gd fmla="val 15052745" name="adj2"/>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7"/>
            <p:cNvSpPr txBox="1"/>
            <p:nvPr/>
          </p:nvSpPr>
          <p:spPr>
            <a:xfrm>
              <a:off x="5040364" y="3054724"/>
              <a:ext cx="915300" cy="39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35</a:t>
              </a:r>
              <a:r>
                <a:rPr b="0" i="0" lang="en" sz="1800" u="none" cap="none" strike="noStrike">
                  <a:solidFill>
                    <a:srgbClr val="FFFFFF"/>
                  </a:solidFill>
                  <a:latin typeface="Fira Sans Extra Condensed"/>
                  <a:ea typeface="Fira Sans Extra Condensed"/>
                  <a:cs typeface="Fira Sans Extra Condensed"/>
                  <a:sym typeface="Fira Sans Extra Condensed"/>
                </a:rPr>
                <a:t>%</a:t>
              </a:r>
              <a:endParaRPr b="0" i="0" sz="1800" u="none" cap="none" strike="noStrike">
                <a:solidFill>
                  <a:srgbClr val="FFFFFF"/>
                </a:solidFill>
                <a:latin typeface="Fira Sans Extra Condensed"/>
                <a:ea typeface="Fira Sans Extra Condensed"/>
                <a:cs typeface="Fira Sans Extra Condensed"/>
                <a:sym typeface="Fira Sans Extra Condensed"/>
              </a:endParaRPr>
            </a:p>
          </p:txBody>
        </p:sp>
        <p:sp>
          <p:nvSpPr>
            <p:cNvPr id="697" name="Google Shape;697;p37"/>
            <p:cNvSpPr txBox="1"/>
            <p:nvPr/>
          </p:nvSpPr>
          <p:spPr>
            <a:xfrm>
              <a:off x="6351589" y="2349374"/>
              <a:ext cx="915300" cy="39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25</a:t>
              </a:r>
              <a:r>
                <a:rPr b="0" i="0" lang="en" sz="1800" u="none" cap="none" strike="noStrike">
                  <a:solidFill>
                    <a:srgbClr val="FFFFFF"/>
                  </a:solidFill>
                  <a:latin typeface="Fira Sans Extra Condensed"/>
                  <a:ea typeface="Fira Sans Extra Condensed"/>
                  <a:cs typeface="Fira Sans Extra Condensed"/>
                  <a:sym typeface="Fira Sans Extra Condensed"/>
                </a:rPr>
                <a:t>%</a:t>
              </a:r>
              <a:endParaRPr b="0" i="0" sz="1800" u="none" cap="none" strike="noStrike">
                <a:solidFill>
                  <a:srgbClr val="FFFFFF"/>
                </a:solidFill>
                <a:latin typeface="Fira Sans Extra Condensed"/>
                <a:ea typeface="Fira Sans Extra Condensed"/>
                <a:cs typeface="Fira Sans Extra Condensed"/>
                <a:sym typeface="Fira Sans Extra Condensed"/>
              </a:endParaRPr>
            </a:p>
          </p:txBody>
        </p:sp>
        <p:sp>
          <p:nvSpPr>
            <p:cNvPr id="698" name="Google Shape;698;p37"/>
            <p:cNvSpPr txBox="1"/>
            <p:nvPr/>
          </p:nvSpPr>
          <p:spPr>
            <a:xfrm>
              <a:off x="5658014" y="1471924"/>
              <a:ext cx="915300" cy="39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15</a:t>
              </a:r>
              <a:r>
                <a:rPr b="0" i="0" lang="en" sz="1800" u="none" cap="none" strike="noStrike">
                  <a:solidFill>
                    <a:srgbClr val="FFFFFF"/>
                  </a:solidFill>
                  <a:latin typeface="Fira Sans Extra Condensed"/>
                  <a:ea typeface="Fira Sans Extra Condensed"/>
                  <a:cs typeface="Fira Sans Extra Condensed"/>
                  <a:sym typeface="Fira Sans Extra Condensed"/>
                </a:rPr>
                <a:t>%</a:t>
              </a:r>
              <a:endParaRPr b="0" i="0" sz="1800" u="none" cap="none" strike="noStrike">
                <a:solidFill>
                  <a:srgbClr val="FFFFFF"/>
                </a:solidFill>
                <a:latin typeface="Fira Sans Extra Condensed"/>
                <a:ea typeface="Fira Sans Extra Condensed"/>
                <a:cs typeface="Fira Sans Extra Condensed"/>
                <a:sym typeface="Fira Sans Extra Condensed"/>
              </a:endParaRPr>
            </a:p>
          </p:txBody>
        </p:sp>
        <p:sp>
          <p:nvSpPr>
            <p:cNvPr id="699" name="Google Shape;699;p37"/>
            <p:cNvSpPr txBox="1"/>
            <p:nvPr/>
          </p:nvSpPr>
          <p:spPr>
            <a:xfrm>
              <a:off x="4651564" y="1792349"/>
              <a:ext cx="915300" cy="391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rgbClr val="FFFFFF"/>
                  </a:solidFill>
                  <a:latin typeface="Fira Sans Extra Condensed Medium"/>
                  <a:ea typeface="Fira Sans Extra Condensed Medium"/>
                  <a:cs typeface="Fira Sans Extra Condensed Medium"/>
                  <a:sym typeface="Fira Sans Extra Condensed Medium"/>
                </a:rPr>
                <a:t>15</a:t>
              </a:r>
              <a:r>
                <a:rPr b="0" i="0" lang="en" sz="1800" u="none" cap="none" strike="noStrike">
                  <a:solidFill>
                    <a:srgbClr val="FFFFFF"/>
                  </a:solidFill>
                  <a:latin typeface="Fira Sans Extra Condensed"/>
                  <a:ea typeface="Fira Sans Extra Condensed"/>
                  <a:cs typeface="Fira Sans Extra Condensed"/>
                  <a:sym typeface="Fira Sans Extra Condensed"/>
                </a:rPr>
                <a:t>%</a:t>
              </a:r>
              <a:endParaRPr b="0" i="0" sz="1800" u="none" cap="none" strike="noStrike">
                <a:solidFill>
                  <a:srgbClr val="FFFFFF"/>
                </a:solidFill>
                <a:latin typeface="Fira Sans Extra Condensed"/>
                <a:ea typeface="Fira Sans Extra Condensed"/>
                <a:cs typeface="Fira Sans Extra Condensed"/>
                <a:sym typeface="Fira Sans Extra Condensed"/>
              </a:endParaRPr>
            </a:p>
          </p:txBody>
        </p:sp>
      </p:grpSp>
      <p:sp>
        <p:nvSpPr>
          <p:cNvPr id="700" name="Google Shape;700;p3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701" name="Google Shape;701;p37"/>
          <p:cNvGrpSpPr/>
          <p:nvPr/>
        </p:nvGrpSpPr>
        <p:grpSpPr>
          <a:xfrm>
            <a:off x="710275" y="1592600"/>
            <a:ext cx="2851100" cy="1179763"/>
            <a:chOff x="710275" y="1442775"/>
            <a:chExt cx="2851100" cy="1179763"/>
          </a:xfrm>
        </p:grpSpPr>
        <p:sp>
          <p:nvSpPr>
            <p:cNvPr id="702" name="Google Shape;702;p37"/>
            <p:cNvSpPr txBox="1"/>
            <p:nvPr/>
          </p:nvSpPr>
          <p:spPr>
            <a:xfrm>
              <a:off x="710275" y="1607763"/>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Quarter 1</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703" name="Google Shape;703;p37"/>
            <p:cNvSpPr txBox="1"/>
            <p:nvPr/>
          </p:nvSpPr>
          <p:spPr>
            <a:xfrm>
              <a:off x="710275" y="1861738"/>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704" name="Google Shape;704;p37"/>
            <p:cNvSpPr/>
            <p:nvPr/>
          </p:nvSpPr>
          <p:spPr>
            <a:xfrm>
              <a:off x="815175" y="1442775"/>
              <a:ext cx="607500" cy="92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5" name="Google Shape;705;p37"/>
            <p:cNvCxnSpPr/>
            <p:nvPr/>
          </p:nvCxnSpPr>
          <p:spPr>
            <a:xfrm>
              <a:off x="1575075" y="1488825"/>
              <a:ext cx="1986300" cy="0"/>
            </a:xfrm>
            <a:prstGeom prst="straightConnector1">
              <a:avLst/>
            </a:prstGeom>
            <a:noFill/>
            <a:ln cap="flat" cmpd="sng" w="9525">
              <a:solidFill>
                <a:schemeClr val="accent1"/>
              </a:solidFill>
              <a:prstDash val="solid"/>
              <a:round/>
              <a:headEnd len="sm" w="sm" type="none"/>
              <a:tailEnd len="sm" w="sm" type="none"/>
            </a:ln>
          </p:spPr>
        </p:cxnSp>
      </p:grpSp>
      <p:grpSp>
        <p:nvGrpSpPr>
          <p:cNvPr id="706" name="Google Shape;706;p37"/>
          <p:cNvGrpSpPr/>
          <p:nvPr/>
        </p:nvGrpSpPr>
        <p:grpSpPr>
          <a:xfrm>
            <a:off x="710275" y="3187125"/>
            <a:ext cx="2171600" cy="1179763"/>
            <a:chOff x="710275" y="3037300"/>
            <a:chExt cx="2171600" cy="1179763"/>
          </a:xfrm>
        </p:grpSpPr>
        <p:sp>
          <p:nvSpPr>
            <p:cNvPr id="707" name="Google Shape;707;p37"/>
            <p:cNvSpPr txBox="1"/>
            <p:nvPr/>
          </p:nvSpPr>
          <p:spPr>
            <a:xfrm>
              <a:off x="710275" y="3202288"/>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Quarter 3</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708" name="Google Shape;708;p37"/>
            <p:cNvSpPr txBox="1"/>
            <p:nvPr/>
          </p:nvSpPr>
          <p:spPr>
            <a:xfrm>
              <a:off x="710275" y="3456263"/>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sp>
          <p:nvSpPr>
            <p:cNvPr id="709" name="Google Shape;709;p37"/>
            <p:cNvSpPr/>
            <p:nvPr/>
          </p:nvSpPr>
          <p:spPr>
            <a:xfrm>
              <a:off x="815175" y="3037300"/>
              <a:ext cx="607500" cy="92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0" name="Google Shape;710;p37"/>
            <p:cNvCxnSpPr/>
            <p:nvPr/>
          </p:nvCxnSpPr>
          <p:spPr>
            <a:xfrm>
              <a:off x="1575075" y="3083350"/>
              <a:ext cx="1306800" cy="0"/>
            </a:xfrm>
            <a:prstGeom prst="straightConnector1">
              <a:avLst/>
            </a:prstGeom>
            <a:noFill/>
            <a:ln cap="flat" cmpd="sng" w="9525">
              <a:solidFill>
                <a:schemeClr val="accent2"/>
              </a:solidFill>
              <a:prstDash val="solid"/>
              <a:round/>
              <a:headEnd len="sm" w="sm" type="none"/>
              <a:tailEnd len="sm" w="sm" type="none"/>
            </a:ln>
          </p:spPr>
        </p:cxnSp>
      </p:grpSp>
      <p:grpSp>
        <p:nvGrpSpPr>
          <p:cNvPr id="711" name="Google Shape;711;p37"/>
          <p:cNvGrpSpPr/>
          <p:nvPr/>
        </p:nvGrpSpPr>
        <p:grpSpPr>
          <a:xfrm>
            <a:off x="5582675" y="1592600"/>
            <a:ext cx="2851100" cy="1179763"/>
            <a:chOff x="5582675" y="1442775"/>
            <a:chExt cx="2851100" cy="1179763"/>
          </a:xfrm>
        </p:grpSpPr>
        <p:sp>
          <p:nvSpPr>
            <p:cNvPr id="712" name="Google Shape;712;p37"/>
            <p:cNvSpPr txBox="1"/>
            <p:nvPr/>
          </p:nvSpPr>
          <p:spPr>
            <a:xfrm>
              <a:off x="6549175" y="1607763"/>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Quarter 2</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713" name="Google Shape;713;p37"/>
            <p:cNvSpPr txBox="1"/>
            <p:nvPr/>
          </p:nvSpPr>
          <p:spPr>
            <a:xfrm>
              <a:off x="6549175" y="1861738"/>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sp>
          <p:nvSpPr>
            <p:cNvPr id="714" name="Google Shape;714;p37"/>
            <p:cNvSpPr/>
            <p:nvPr/>
          </p:nvSpPr>
          <p:spPr>
            <a:xfrm>
              <a:off x="7721375" y="1442775"/>
              <a:ext cx="607500" cy="92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5" name="Google Shape;715;p37"/>
            <p:cNvCxnSpPr/>
            <p:nvPr/>
          </p:nvCxnSpPr>
          <p:spPr>
            <a:xfrm>
              <a:off x="5582675" y="1488825"/>
              <a:ext cx="1986300" cy="0"/>
            </a:xfrm>
            <a:prstGeom prst="straightConnector1">
              <a:avLst/>
            </a:prstGeom>
            <a:noFill/>
            <a:ln cap="flat" cmpd="sng" w="9525">
              <a:solidFill>
                <a:schemeClr val="accent2"/>
              </a:solidFill>
              <a:prstDash val="solid"/>
              <a:round/>
              <a:headEnd len="sm" w="sm" type="none"/>
              <a:tailEnd len="sm" w="sm" type="none"/>
            </a:ln>
          </p:spPr>
        </p:cxnSp>
      </p:grpSp>
      <p:grpSp>
        <p:nvGrpSpPr>
          <p:cNvPr id="716" name="Google Shape;716;p37"/>
          <p:cNvGrpSpPr/>
          <p:nvPr/>
        </p:nvGrpSpPr>
        <p:grpSpPr>
          <a:xfrm>
            <a:off x="6262175" y="3187125"/>
            <a:ext cx="2171600" cy="1179763"/>
            <a:chOff x="6262175" y="3037300"/>
            <a:chExt cx="2171600" cy="1179763"/>
          </a:xfrm>
        </p:grpSpPr>
        <p:sp>
          <p:nvSpPr>
            <p:cNvPr id="717" name="Google Shape;717;p37"/>
            <p:cNvSpPr txBox="1"/>
            <p:nvPr/>
          </p:nvSpPr>
          <p:spPr>
            <a:xfrm>
              <a:off x="6549175" y="3202288"/>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Quarter 4</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718" name="Google Shape;718;p37"/>
            <p:cNvSpPr txBox="1"/>
            <p:nvPr/>
          </p:nvSpPr>
          <p:spPr>
            <a:xfrm>
              <a:off x="6549175" y="3456263"/>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sp>
          <p:nvSpPr>
            <p:cNvPr id="719" name="Google Shape;719;p37"/>
            <p:cNvSpPr/>
            <p:nvPr/>
          </p:nvSpPr>
          <p:spPr>
            <a:xfrm>
              <a:off x="7721375" y="3037300"/>
              <a:ext cx="607500" cy="92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0" name="Google Shape;720;p37"/>
            <p:cNvCxnSpPr/>
            <p:nvPr/>
          </p:nvCxnSpPr>
          <p:spPr>
            <a:xfrm>
              <a:off x="6262175" y="3083350"/>
              <a:ext cx="1306800" cy="0"/>
            </a:xfrm>
            <a:prstGeom prst="straightConnector1">
              <a:avLst/>
            </a:prstGeom>
            <a:noFill/>
            <a:ln cap="flat" cmpd="sng" w="9525">
              <a:solidFill>
                <a:schemeClr val="accent3"/>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38"/>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726" name="Google Shape;726;p38"/>
          <p:cNvGrpSpPr/>
          <p:nvPr/>
        </p:nvGrpSpPr>
        <p:grpSpPr>
          <a:xfrm>
            <a:off x="2888625" y="1296450"/>
            <a:ext cx="3366600" cy="3366600"/>
            <a:chOff x="2888625" y="1279825"/>
            <a:chExt cx="3366600" cy="3366600"/>
          </a:xfrm>
        </p:grpSpPr>
        <p:grpSp>
          <p:nvGrpSpPr>
            <p:cNvPr id="727" name="Google Shape;727;p38"/>
            <p:cNvGrpSpPr/>
            <p:nvPr/>
          </p:nvGrpSpPr>
          <p:grpSpPr>
            <a:xfrm>
              <a:off x="3504625" y="1895825"/>
              <a:ext cx="2164750" cy="2134800"/>
              <a:chOff x="3504625" y="1743425"/>
              <a:chExt cx="2164750" cy="2134800"/>
            </a:xfrm>
          </p:grpSpPr>
          <p:sp>
            <p:nvSpPr>
              <p:cNvPr id="728" name="Google Shape;728;p38"/>
              <p:cNvSpPr/>
              <p:nvPr/>
            </p:nvSpPr>
            <p:spPr>
              <a:xfrm>
                <a:off x="3504625" y="1743425"/>
                <a:ext cx="2134800" cy="2134800"/>
              </a:xfrm>
              <a:prstGeom prst="pie">
                <a:avLst>
                  <a:gd fmla="val 19001718" name="adj1"/>
                  <a:gd fmla="val 2901665" name="adj2"/>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8"/>
              <p:cNvSpPr txBox="1"/>
              <p:nvPr/>
            </p:nvSpPr>
            <p:spPr>
              <a:xfrm>
                <a:off x="4788575" y="2550300"/>
                <a:ext cx="880800" cy="5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10</a:t>
                </a:r>
                <a:r>
                  <a:rPr b="0" i="0" lang="en" sz="16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600" u="none" cap="none" strike="noStrike">
                  <a:solidFill>
                    <a:srgbClr val="FFFFFF"/>
                  </a:solidFill>
                  <a:latin typeface="Poppins"/>
                  <a:ea typeface="Poppins"/>
                  <a:cs typeface="Poppins"/>
                  <a:sym typeface="Poppins"/>
                </a:endParaRPr>
              </a:p>
            </p:txBody>
          </p:sp>
        </p:grpSp>
        <p:grpSp>
          <p:nvGrpSpPr>
            <p:cNvPr id="730" name="Google Shape;730;p38"/>
            <p:cNvGrpSpPr/>
            <p:nvPr/>
          </p:nvGrpSpPr>
          <p:grpSpPr>
            <a:xfrm>
              <a:off x="3261050" y="1652250"/>
              <a:ext cx="2622000" cy="2622000"/>
              <a:chOff x="3261050" y="1499850"/>
              <a:chExt cx="2622000" cy="2622000"/>
            </a:xfrm>
          </p:grpSpPr>
          <p:sp>
            <p:nvSpPr>
              <p:cNvPr id="731" name="Google Shape;731;p38"/>
              <p:cNvSpPr/>
              <p:nvPr/>
            </p:nvSpPr>
            <p:spPr>
              <a:xfrm>
                <a:off x="3261050" y="1499850"/>
                <a:ext cx="2622000" cy="2622000"/>
              </a:xfrm>
              <a:prstGeom prst="pie">
                <a:avLst>
                  <a:gd fmla="val 2863663" name="adj1"/>
                  <a:gd fmla="val 8037408"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8"/>
              <p:cNvSpPr txBox="1"/>
              <p:nvPr/>
            </p:nvSpPr>
            <p:spPr>
              <a:xfrm>
                <a:off x="4131500" y="3357425"/>
                <a:ext cx="880800" cy="5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15</a:t>
                </a:r>
                <a:r>
                  <a:rPr b="0" i="0" lang="en" sz="16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600" u="none" cap="none" strike="noStrike">
                  <a:solidFill>
                    <a:srgbClr val="FFFFFF"/>
                  </a:solidFill>
                  <a:latin typeface="Poppins"/>
                  <a:ea typeface="Poppins"/>
                  <a:cs typeface="Poppins"/>
                  <a:sym typeface="Poppins"/>
                </a:endParaRPr>
              </a:p>
            </p:txBody>
          </p:sp>
        </p:grpSp>
        <p:grpSp>
          <p:nvGrpSpPr>
            <p:cNvPr id="733" name="Google Shape;733;p38"/>
            <p:cNvGrpSpPr/>
            <p:nvPr/>
          </p:nvGrpSpPr>
          <p:grpSpPr>
            <a:xfrm>
              <a:off x="3123960" y="1515160"/>
              <a:ext cx="2895900" cy="2895900"/>
              <a:chOff x="3123960" y="1362760"/>
              <a:chExt cx="2895900" cy="2895900"/>
            </a:xfrm>
          </p:grpSpPr>
          <p:sp>
            <p:nvSpPr>
              <p:cNvPr id="734" name="Google Shape;734;p38"/>
              <p:cNvSpPr/>
              <p:nvPr/>
            </p:nvSpPr>
            <p:spPr>
              <a:xfrm>
                <a:off x="3123960" y="1362760"/>
                <a:ext cx="2895900" cy="2895900"/>
              </a:xfrm>
              <a:prstGeom prst="pie">
                <a:avLst>
                  <a:gd fmla="val 7942849" name="adj1"/>
                  <a:gd fmla="val 1350011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8"/>
              <p:cNvSpPr txBox="1"/>
              <p:nvPr/>
            </p:nvSpPr>
            <p:spPr>
              <a:xfrm>
                <a:off x="3261050" y="2550300"/>
                <a:ext cx="880800" cy="5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35</a:t>
                </a:r>
                <a:r>
                  <a:rPr b="0" i="0" lang="en" sz="1600" u="none" cap="none" strike="noStrike">
                    <a:solidFill>
                      <a:schemeClr val="lt1"/>
                    </a:solidFill>
                    <a:latin typeface="Fira Sans Extra Condensed Light"/>
                    <a:ea typeface="Fira Sans Extra Condensed Light"/>
                    <a:cs typeface="Fira Sans Extra Condensed Light"/>
                    <a:sym typeface="Fira Sans Extra Condensed Light"/>
                  </a:rPr>
                  <a:t>%</a:t>
                </a:r>
                <a:endParaRPr b="0" i="0" sz="1600" u="none" cap="none" strike="noStrike">
                  <a:solidFill>
                    <a:srgbClr val="FFFFFF"/>
                  </a:solidFill>
                  <a:latin typeface="Poppins"/>
                  <a:ea typeface="Poppins"/>
                  <a:cs typeface="Poppins"/>
                  <a:sym typeface="Poppins"/>
                </a:endParaRPr>
              </a:p>
            </p:txBody>
          </p:sp>
        </p:grpSp>
        <p:grpSp>
          <p:nvGrpSpPr>
            <p:cNvPr id="736" name="Google Shape;736;p38"/>
            <p:cNvGrpSpPr/>
            <p:nvPr/>
          </p:nvGrpSpPr>
          <p:grpSpPr>
            <a:xfrm>
              <a:off x="2888625" y="1279825"/>
              <a:ext cx="3366600" cy="3366600"/>
              <a:chOff x="2888625" y="1127425"/>
              <a:chExt cx="3366600" cy="3366600"/>
            </a:xfrm>
          </p:grpSpPr>
          <p:sp>
            <p:nvSpPr>
              <p:cNvPr id="737" name="Google Shape;737;p38"/>
              <p:cNvSpPr/>
              <p:nvPr/>
            </p:nvSpPr>
            <p:spPr>
              <a:xfrm>
                <a:off x="2888625" y="1127425"/>
                <a:ext cx="3366600" cy="3366600"/>
              </a:xfrm>
              <a:prstGeom prst="pie">
                <a:avLst>
                  <a:gd fmla="val 13421822" name="adj1"/>
                  <a:gd fmla="val 19067991"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8"/>
              <p:cNvSpPr txBox="1"/>
              <p:nvPr/>
            </p:nvSpPr>
            <p:spPr>
              <a:xfrm>
                <a:off x="4131500" y="1510025"/>
                <a:ext cx="880800" cy="5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50</a:t>
                </a:r>
                <a:r>
                  <a:rPr b="0" i="0" lang="en" sz="16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6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grpSp>
        <p:sp>
          <p:nvSpPr>
            <p:cNvPr id="739" name="Google Shape;739;p38"/>
            <p:cNvSpPr/>
            <p:nvPr/>
          </p:nvSpPr>
          <p:spPr>
            <a:xfrm>
              <a:off x="4260450" y="2651650"/>
              <a:ext cx="622800" cy="622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38"/>
          <p:cNvGrpSpPr/>
          <p:nvPr/>
        </p:nvGrpSpPr>
        <p:grpSpPr>
          <a:xfrm>
            <a:off x="6549175" y="1624388"/>
            <a:ext cx="1884600" cy="1014775"/>
            <a:chOff x="6549175" y="1626963"/>
            <a:chExt cx="1884600" cy="1014775"/>
          </a:xfrm>
        </p:grpSpPr>
        <p:sp>
          <p:nvSpPr>
            <p:cNvPr id="741" name="Google Shape;741;p38"/>
            <p:cNvSpPr txBox="1"/>
            <p:nvPr/>
          </p:nvSpPr>
          <p:spPr>
            <a:xfrm>
              <a:off x="6549175" y="1626963"/>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742" name="Google Shape;742;p38"/>
            <p:cNvSpPr txBox="1"/>
            <p:nvPr/>
          </p:nvSpPr>
          <p:spPr>
            <a:xfrm>
              <a:off x="6549175" y="1880938"/>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grpSp>
      <p:grpSp>
        <p:nvGrpSpPr>
          <p:cNvPr id="743" name="Google Shape;743;p38"/>
          <p:cNvGrpSpPr/>
          <p:nvPr/>
        </p:nvGrpSpPr>
        <p:grpSpPr>
          <a:xfrm>
            <a:off x="710275" y="3218913"/>
            <a:ext cx="1884600" cy="1014775"/>
            <a:chOff x="710275" y="3221488"/>
            <a:chExt cx="1884600" cy="1014775"/>
          </a:xfrm>
        </p:grpSpPr>
        <p:sp>
          <p:nvSpPr>
            <p:cNvPr id="744" name="Google Shape;744;p38"/>
            <p:cNvSpPr txBox="1"/>
            <p:nvPr/>
          </p:nvSpPr>
          <p:spPr>
            <a:xfrm>
              <a:off x="710275" y="3221488"/>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745" name="Google Shape;745;p38"/>
            <p:cNvSpPr txBox="1"/>
            <p:nvPr/>
          </p:nvSpPr>
          <p:spPr>
            <a:xfrm>
              <a:off x="710275" y="3475463"/>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grpSp>
      <p:grpSp>
        <p:nvGrpSpPr>
          <p:cNvPr id="746" name="Google Shape;746;p38"/>
          <p:cNvGrpSpPr/>
          <p:nvPr/>
        </p:nvGrpSpPr>
        <p:grpSpPr>
          <a:xfrm>
            <a:off x="710275" y="1624388"/>
            <a:ext cx="1884600" cy="1014775"/>
            <a:chOff x="710275" y="1626963"/>
            <a:chExt cx="1884600" cy="1014775"/>
          </a:xfrm>
        </p:grpSpPr>
        <p:sp>
          <p:nvSpPr>
            <p:cNvPr id="747" name="Google Shape;747;p38"/>
            <p:cNvSpPr txBox="1"/>
            <p:nvPr/>
          </p:nvSpPr>
          <p:spPr>
            <a:xfrm>
              <a:off x="710275" y="1626963"/>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748" name="Google Shape;748;p38"/>
            <p:cNvSpPr txBox="1"/>
            <p:nvPr/>
          </p:nvSpPr>
          <p:spPr>
            <a:xfrm>
              <a:off x="710275" y="1880938"/>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grpSp>
      <p:grpSp>
        <p:nvGrpSpPr>
          <p:cNvPr id="749" name="Google Shape;749;p38"/>
          <p:cNvGrpSpPr/>
          <p:nvPr/>
        </p:nvGrpSpPr>
        <p:grpSpPr>
          <a:xfrm>
            <a:off x="6549175" y="3218913"/>
            <a:ext cx="1884600" cy="1014775"/>
            <a:chOff x="6549175" y="3221488"/>
            <a:chExt cx="1884600" cy="1014775"/>
          </a:xfrm>
        </p:grpSpPr>
        <p:sp>
          <p:nvSpPr>
            <p:cNvPr id="750" name="Google Shape;750;p38"/>
            <p:cNvSpPr txBox="1"/>
            <p:nvPr/>
          </p:nvSpPr>
          <p:spPr>
            <a:xfrm>
              <a:off x="6549175" y="3221488"/>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751" name="Google Shape;751;p38"/>
            <p:cNvSpPr txBox="1"/>
            <p:nvPr/>
          </p:nvSpPr>
          <p:spPr>
            <a:xfrm>
              <a:off x="6549175" y="3475463"/>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39"/>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757" name="Google Shape;757;p39"/>
          <p:cNvGrpSpPr/>
          <p:nvPr/>
        </p:nvGrpSpPr>
        <p:grpSpPr>
          <a:xfrm>
            <a:off x="5520225" y="3652574"/>
            <a:ext cx="2673900" cy="856326"/>
            <a:chOff x="5520225" y="3502762"/>
            <a:chExt cx="2673900" cy="856326"/>
          </a:xfrm>
        </p:grpSpPr>
        <p:sp>
          <p:nvSpPr>
            <p:cNvPr id="758" name="Google Shape;758;p39"/>
            <p:cNvSpPr txBox="1"/>
            <p:nvPr/>
          </p:nvSpPr>
          <p:spPr>
            <a:xfrm>
              <a:off x="5520225" y="3795388"/>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of them all</a:t>
              </a:r>
              <a:endParaRPr b="0" i="0" sz="1200" u="none" cap="none" strike="noStrike">
                <a:solidFill>
                  <a:srgbClr val="434343"/>
                </a:solidFill>
                <a:latin typeface="Roboto"/>
                <a:ea typeface="Roboto"/>
                <a:cs typeface="Roboto"/>
                <a:sym typeface="Roboto"/>
              </a:endParaRPr>
            </a:p>
          </p:txBody>
        </p:sp>
        <p:sp>
          <p:nvSpPr>
            <p:cNvPr id="759" name="Google Shape;759;p39"/>
            <p:cNvSpPr/>
            <p:nvPr/>
          </p:nvSpPr>
          <p:spPr>
            <a:xfrm>
              <a:off x="5520225" y="3502762"/>
              <a:ext cx="2673900" cy="273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60" name="Google Shape;760;p39"/>
          <p:cNvGrpSpPr/>
          <p:nvPr/>
        </p:nvGrpSpPr>
        <p:grpSpPr>
          <a:xfrm>
            <a:off x="5520225" y="1450575"/>
            <a:ext cx="2673900" cy="856325"/>
            <a:chOff x="5520225" y="1300763"/>
            <a:chExt cx="2673900" cy="856325"/>
          </a:xfrm>
        </p:grpSpPr>
        <p:sp>
          <p:nvSpPr>
            <p:cNvPr id="761" name="Google Shape;761;p39"/>
            <p:cNvSpPr txBox="1"/>
            <p:nvPr/>
          </p:nvSpPr>
          <p:spPr>
            <a:xfrm>
              <a:off x="5520225" y="1593388"/>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762" name="Google Shape;762;p39"/>
            <p:cNvSpPr/>
            <p:nvPr/>
          </p:nvSpPr>
          <p:spPr>
            <a:xfrm>
              <a:off x="5520225" y="1300763"/>
              <a:ext cx="2673900" cy="273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63" name="Google Shape;763;p39"/>
          <p:cNvGrpSpPr/>
          <p:nvPr/>
        </p:nvGrpSpPr>
        <p:grpSpPr>
          <a:xfrm>
            <a:off x="5520225" y="2551576"/>
            <a:ext cx="2673900" cy="856325"/>
            <a:chOff x="5520225" y="2401763"/>
            <a:chExt cx="2673900" cy="856325"/>
          </a:xfrm>
        </p:grpSpPr>
        <p:sp>
          <p:nvSpPr>
            <p:cNvPr id="764" name="Google Shape;764;p39"/>
            <p:cNvSpPr txBox="1"/>
            <p:nvPr/>
          </p:nvSpPr>
          <p:spPr>
            <a:xfrm>
              <a:off x="5520225" y="2694388"/>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sp>
          <p:nvSpPr>
            <p:cNvPr id="765" name="Google Shape;765;p39"/>
            <p:cNvSpPr/>
            <p:nvPr/>
          </p:nvSpPr>
          <p:spPr>
            <a:xfrm>
              <a:off x="5520225" y="2401763"/>
              <a:ext cx="2673900" cy="27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66" name="Google Shape;766;p39"/>
          <p:cNvGrpSpPr/>
          <p:nvPr/>
        </p:nvGrpSpPr>
        <p:grpSpPr>
          <a:xfrm>
            <a:off x="949925" y="1553960"/>
            <a:ext cx="3933295" cy="2851555"/>
            <a:chOff x="949925" y="1404147"/>
            <a:chExt cx="3933295" cy="2851555"/>
          </a:xfrm>
        </p:grpSpPr>
        <p:grpSp>
          <p:nvGrpSpPr>
            <p:cNvPr id="767" name="Google Shape;767;p39"/>
            <p:cNvGrpSpPr/>
            <p:nvPr/>
          </p:nvGrpSpPr>
          <p:grpSpPr>
            <a:xfrm>
              <a:off x="2031665" y="1404147"/>
              <a:ext cx="2851555" cy="2851555"/>
              <a:chOff x="6868325" y="1240250"/>
              <a:chExt cx="1423500" cy="1423500"/>
            </a:xfrm>
          </p:grpSpPr>
          <p:sp>
            <p:nvSpPr>
              <p:cNvPr id="768" name="Google Shape;768;p39"/>
              <p:cNvSpPr/>
              <p:nvPr/>
            </p:nvSpPr>
            <p:spPr>
              <a:xfrm>
                <a:off x="6868325" y="1240250"/>
                <a:ext cx="1423500" cy="1423500"/>
              </a:xfrm>
              <a:prstGeom prst="donut">
                <a:avLst>
                  <a:gd fmla="val 8248"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39"/>
              <p:cNvSpPr/>
              <p:nvPr/>
            </p:nvSpPr>
            <p:spPr>
              <a:xfrm>
                <a:off x="6869962" y="1240253"/>
                <a:ext cx="1420200" cy="1420200"/>
              </a:xfrm>
              <a:prstGeom prst="blockArc">
                <a:avLst>
                  <a:gd fmla="val 21597691" name="adj1"/>
                  <a:gd fmla="val 16212183" name="adj2"/>
                  <a:gd fmla="val 8272"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0" name="Google Shape;770;p39"/>
            <p:cNvSpPr/>
            <p:nvPr/>
          </p:nvSpPr>
          <p:spPr>
            <a:xfrm>
              <a:off x="2335593" y="1708075"/>
              <a:ext cx="2243700" cy="2243700"/>
            </a:xfrm>
            <a:prstGeom prst="donut">
              <a:avLst>
                <a:gd fmla="val 10621"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9"/>
            <p:cNvSpPr/>
            <p:nvPr/>
          </p:nvSpPr>
          <p:spPr>
            <a:xfrm>
              <a:off x="2338143" y="1710625"/>
              <a:ext cx="2238600" cy="2238600"/>
            </a:xfrm>
            <a:prstGeom prst="blockArc">
              <a:avLst>
                <a:gd fmla="val 2077565" name="adj1"/>
                <a:gd fmla="val 16217890" name="adj2"/>
                <a:gd fmla="val 10528"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2" name="Google Shape;772;p39"/>
            <p:cNvGrpSpPr/>
            <p:nvPr/>
          </p:nvGrpSpPr>
          <p:grpSpPr>
            <a:xfrm>
              <a:off x="2668966" y="2041000"/>
              <a:ext cx="1576953" cy="1577850"/>
              <a:chOff x="6868325" y="1239440"/>
              <a:chExt cx="1423500" cy="1424310"/>
            </a:xfrm>
          </p:grpSpPr>
          <p:sp>
            <p:nvSpPr>
              <p:cNvPr id="773" name="Google Shape;773;p39"/>
              <p:cNvSpPr/>
              <p:nvPr/>
            </p:nvSpPr>
            <p:spPr>
              <a:xfrm>
                <a:off x="6868325" y="1240250"/>
                <a:ext cx="1423500" cy="1423500"/>
              </a:xfrm>
              <a:prstGeom prst="donut">
                <a:avLst>
                  <a:gd fmla="val 15076"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9"/>
              <p:cNvSpPr/>
              <p:nvPr/>
            </p:nvSpPr>
            <p:spPr>
              <a:xfrm>
                <a:off x="6869962" y="1239440"/>
                <a:ext cx="1420200" cy="1420200"/>
              </a:xfrm>
              <a:prstGeom prst="blockArc">
                <a:avLst>
                  <a:gd fmla="val 5423556" name="adj1"/>
                  <a:gd fmla="val 16203475" name="adj2"/>
                  <a:gd fmla="val 14985"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5" name="Google Shape;775;p39"/>
            <p:cNvSpPr/>
            <p:nvPr/>
          </p:nvSpPr>
          <p:spPr>
            <a:xfrm>
              <a:off x="949925" y="1404152"/>
              <a:ext cx="660600" cy="374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75</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sp>
          <p:nvSpPr>
            <p:cNvPr id="776" name="Google Shape;776;p39"/>
            <p:cNvSpPr/>
            <p:nvPr/>
          </p:nvSpPr>
          <p:spPr>
            <a:xfrm>
              <a:off x="949925" y="1902664"/>
              <a:ext cx="660600" cy="374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65</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sp>
          <p:nvSpPr>
            <p:cNvPr id="777" name="Google Shape;777;p39"/>
            <p:cNvSpPr/>
            <p:nvPr/>
          </p:nvSpPr>
          <p:spPr>
            <a:xfrm>
              <a:off x="949925" y="2401177"/>
              <a:ext cx="660600" cy="374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50</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cxnSp>
          <p:nvCxnSpPr>
            <p:cNvPr id="778" name="Google Shape;778;p39"/>
            <p:cNvCxnSpPr>
              <a:stCxn id="775" idx="3"/>
            </p:cNvCxnSpPr>
            <p:nvPr/>
          </p:nvCxnSpPr>
          <p:spPr>
            <a:xfrm>
              <a:off x="1610525" y="1591202"/>
              <a:ext cx="1477200" cy="0"/>
            </a:xfrm>
            <a:prstGeom prst="straightConnector1">
              <a:avLst/>
            </a:prstGeom>
            <a:noFill/>
            <a:ln cap="flat" cmpd="sng" w="9525">
              <a:solidFill>
                <a:schemeClr val="accent6"/>
              </a:solidFill>
              <a:prstDash val="solid"/>
              <a:round/>
              <a:headEnd len="sm" w="sm" type="none"/>
              <a:tailEnd len="med" w="med" type="oval"/>
            </a:ln>
          </p:spPr>
        </p:cxnSp>
        <p:cxnSp>
          <p:nvCxnSpPr>
            <p:cNvPr id="779" name="Google Shape;779;p39"/>
            <p:cNvCxnSpPr>
              <a:stCxn id="776" idx="3"/>
            </p:cNvCxnSpPr>
            <p:nvPr/>
          </p:nvCxnSpPr>
          <p:spPr>
            <a:xfrm>
              <a:off x="1610525" y="2089714"/>
              <a:ext cx="1171800" cy="0"/>
            </a:xfrm>
            <a:prstGeom prst="straightConnector1">
              <a:avLst/>
            </a:prstGeom>
            <a:noFill/>
            <a:ln cap="flat" cmpd="sng" w="9525">
              <a:solidFill>
                <a:schemeClr val="accent6"/>
              </a:solidFill>
              <a:prstDash val="solid"/>
              <a:round/>
              <a:headEnd len="sm" w="sm" type="none"/>
              <a:tailEnd len="med" w="med" type="oval"/>
            </a:ln>
          </p:spPr>
        </p:cxnSp>
        <p:cxnSp>
          <p:nvCxnSpPr>
            <p:cNvPr id="780" name="Google Shape;780;p39"/>
            <p:cNvCxnSpPr>
              <a:stCxn id="777" idx="3"/>
            </p:cNvCxnSpPr>
            <p:nvPr/>
          </p:nvCxnSpPr>
          <p:spPr>
            <a:xfrm>
              <a:off x="1610525" y="2588227"/>
              <a:ext cx="1242000" cy="0"/>
            </a:xfrm>
            <a:prstGeom prst="straightConnector1">
              <a:avLst/>
            </a:prstGeom>
            <a:noFill/>
            <a:ln cap="flat" cmpd="sng" w="9525">
              <a:solidFill>
                <a:schemeClr val="accent6"/>
              </a:solidFill>
              <a:prstDash val="solid"/>
              <a:round/>
              <a:headEnd len="sm" w="sm" type="none"/>
              <a:tailEnd len="med" w="med" type="oval"/>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grpSp>
        <p:nvGrpSpPr>
          <p:cNvPr id="785" name="Google Shape;785;p40"/>
          <p:cNvGrpSpPr/>
          <p:nvPr/>
        </p:nvGrpSpPr>
        <p:grpSpPr>
          <a:xfrm>
            <a:off x="792375" y="1312800"/>
            <a:ext cx="3064800" cy="3064800"/>
            <a:chOff x="792375" y="1239425"/>
            <a:chExt cx="3064800" cy="3064800"/>
          </a:xfrm>
        </p:grpSpPr>
        <p:sp>
          <p:nvSpPr>
            <p:cNvPr id="786" name="Google Shape;786;p40"/>
            <p:cNvSpPr/>
            <p:nvPr/>
          </p:nvSpPr>
          <p:spPr>
            <a:xfrm>
              <a:off x="923625" y="1370675"/>
              <a:ext cx="2802300" cy="28023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0"/>
            <p:cNvSpPr/>
            <p:nvPr/>
          </p:nvSpPr>
          <p:spPr>
            <a:xfrm flipH="1" rot="10800000">
              <a:off x="792375" y="1239425"/>
              <a:ext cx="3064800" cy="3064800"/>
            </a:xfrm>
            <a:prstGeom prst="blockArc">
              <a:avLst>
                <a:gd fmla="val 5383899" name="adj1"/>
                <a:gd fmla="val 16197592" name="adj2"/>
                <a:gd fmla="val 8071"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40"/>
          <p:cNvGrpSpPr/>
          <p:nvPr/>
        </p:nvGrpSpPr>
        <p:grpSpPr>
          <a:xfrm>
            <a:off x="1038675" y="1559250"/>
            <a:ext cx="2572200" cy="2571900"/>
            <a:chOff x="1038675" y="1485875"/>
            <a:chExt cx="2572200" cy="2571900"/>
          </a:xfrm>
        </p:grpSpPr>
        <p:sp>
          <p:nvSpPr>
            <p:cNvPr id="789" name="Google Shape;789;p40"/>
            <p:cNvSpPr/>
            <p:nvPr/>
          </p:nvSpPr>
          <p:spPr>
            <a:xfrm>
              <a:off x="1159025" y="1606050"/>
              <a:ext cx="2331600" cy="2331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0"/>
            <p:cNvSpPr/>
            <p:nvPr/>
          </p:nvSpPr>
          <p:spPr>
            <a:xfrm flipH="1" rot="10800000">
              <a:off x="1038675" y="1485875"/>
              <a:ext cx="2572200" cy="2571900"/>
            </a:xfrm>
            <a:prstGeom prst="blockArc">
              <a:avLst>
                <a:gd fmla="val 3698438" name="adj1"/>
                <a:gd fmla="val 16196780" name="adj2"/>
                <a:gd fmla="val 9536"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40"/>
          <p:cNvGrpSpPr/>
          <p:nvPr/>
        </p:nvGrpSpPr>
        <p:grpSpPr>
          <a:xfrm>
            <a:off x="1283325" y="1803750"/>
            <a:ext cx="2082900" cy="2082900"/>
            <a:chOff x="1283325" y="1730375"/>
            <a:chExt cx="2082900" cy="2082900"/>
          </a:xfrm>
        </p:grpSpPr>
        <p:sp>
          <p:nvSpPr>
            <p:cNvPr id="792" name="Google Shape;792;p40"/>
            <p:cNvSpPr/>
            <p:nvPr/>
          </p:nvSpPr>
          <p:spPr>
            <a:xfrm>
              <a:off x="1399175" y="1846200"/>
              <a:ext cx="1851300" cy="18513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0"/>
            <p:cNvSpPr/>
            <p:nvPr/>
          </p:nvSpPr>
          <p:spPr>
            <a:xfrm flipH="1" rot="10800000">
              <a:off x="1283325" y="1730375"/>
              <a:ext cx="2082900" cy="2082900"/>
            </a:xfrm>
            <a:prstGeom prst="blockArc">
              <a:avLst>
                <a:gd fmla="val 1545075" name="adj1"/>
                <a:gd fmla="val 16195235" name="adj2"/>
                <a:gd fmla="val 11901"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4" name="Google Shape;794;p40"/>
          <p:cNvGrpSpPr/>
          <p:nvPr/>
        </p:nvGrpSpPr>
        <p:grpSpPr>
          <a:xfrm>
            <a:off x="1528575" y="2049000"/>
            <a:ext cx="1592400" cy="1592400"/>
            <a:chOff x="1528575" y="1975625"/>
            <a:chExt cx="1592400" cy="1592400"/>
          </a:xfrm>
        </p:grpSpPr>
        <p:sp>
          <p:nvSpPr>
            <p:cNvPr id="795" name="Google Shape;795;p40"/>
            <p:cNvSpPr/>
            <p:nvPr/>
          </p:nvSpPr>
          <p:spPr>
            <a:xfrm>
              <a:off x="1644350" y="2091375"/>
              <a:ext cx="1360800" cy="13608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0"/>
            <p:cNvSpPr/>
            <p:nvPr/>
          </p:nvSpPr>
          <p:spPr>
            <a:xfrm flipH="1" rot="10800000">
              <a:off x="1528575" y="1975625"/>
              <a:ext cx="1592400" cy="1592400"/>
            </a:xfrm>
            <a:prstGeom prst="blockArc">
              <a:avLst>
                <a:gd fmla="val 19723798" name="adj1"/>
                <a:gd fmla="val 16192946" name="adj2"/>
                <a:gd fmla="val 15569"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7" name="Google Shape;797;p40"/>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798" name="Google Shape;798;p40"/>
          <p:cNvGrpSpPr/>
          <p:nvPr/>
        </p:nvGrpSpPr>
        <p:grpSpPr>
          <a:xfrm>
            <a:off x="4122675" y="3026752"/>
            <a:ext cx="1884600" cy="1467559"/>
            <a:chOff x="4122675" y="2953377"/>
            <a:chExt cx="1884600" cy="1467559"/>
          </a:xfrm>
        </p:grpSpPr>
        <p:sp>
          <p:nvSpPr>
            <p:cNvPr id="799" name="Google Shape;799;p40"/>
            <p:cNvSpPr txBox="1"/>
            <p:nvPr/>
          </p:nvSpPr>
          <p:spPr>
            <a:xfrm>
              <a:off x="4122675" y="3723736"/>
              <a:ext cx="1884600" cy="697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sp>
          <p:nvSpPr>
            <p:cNvPr id="800" name="Google Shape;800;p40"/>
            <p:cNvSpPr/>
            <p:nvPr/>
          </p:nvSpPr>
          <p:spPr>
            <a:xfrm>
              <a:off x="4122675" y="3431110"/>
              <a:ext cx="18846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801" name="Google Shape;801;p40"/>
            <p:cNvSpPr/>
            <p:nvPr/>
          </p:nvSpPr>
          <p:spPr>
            <a:xfrm>
              <a:off x="5245713" y="2953377"/>
              <a:ext cx="660600" cy="3741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70</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802" name="Google Shape;802;p40"/>
          <p:cNvGrpSpPr/>
          <p:nvPr/>
        </p:nvGrpSpPr>
        <p:grpSpPr>
          <a:xfrm>
            <a:off x="6467075" y="3026752"/>
            <a:ext cx="1884600" cy="1467559"/>
            <a:chOff x="6467075" y="2953377"/>
            <a:chExt cx="1884600" cy="1467559"/>
          </a:xfrm>
        </p:grpSpPr>
        <p:sp>
          <p:nvSpPr>
            <p:cNvPr id="803" name="Google Shape;803;p40"/>
            <p:cNvSpPr txBox="1"/>
            <p:nvPr/>
          </p:nvSpPr>
          <p:spPr>
            <a:xfrm>
              <a:off x="6467075" y="3723736"/>
              <a:ext cx="1884600" cy="697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sp>
          <p:nvSpPr>
            <p:cNvPr id="804" name="Google Shape;804;p40"/>
            <p:cNvSpPr/>
            <p:nvPr/>
          </p:nvSpPr>
          <p:spPr>
            <a:xfrm>
              <a:off x="6467075" y="3431110"/>
              <a:ext cx="18846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805" name="Google Shape;805;p40"/>
            <p:cNvSpPr/>
            <p:nvPr/>
          </p:nvSpPr>
          <p:spPr>
            <a:xfrm>
              <a:off x="7586475" y="2953377"/>
              <a:ext cx="660600" cy="374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80</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806" name="Google Shape;806;p40"/>
          <p:cNvGrpSpPr/>
          <p:nvPr/>
        </p:nvGrpSpPr>
        <p:grpSpPr>
          <a:xfrm>
            <a:off x="4122675" y="1312789"/>
            <a:ext cx="1884600" cy="1458857"/>
            <a:chOff x="4122675" y="1239414"/>
            <a:chExt cx="1884600" cy="1458857"/>
          </a:xfrm>
        </p:grpSpPr>
        <p:sp>
          <p:nvSpPr>
            <p:cNvPr id="807" name="Google Shape;807;p40"/>
            <p:cNvSpPr txBox="1"/>
            <p:nvPr/>
          </p:nvSpPr>
          <p:spPr>
            <a:xfrm>
              <a:off x="4122675" y="2001071"/>
              <a:ext cx="1884600" cy="697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808" name="Google Shape;808;p40"/>
            <p:cNvSpPr/>
            <p:nvPr/>
          </p:nvSpPr>
          <p:spPr>
            <a:xfrm>
              <a:off x="4122675" y="1708446"/>
              <a:ext cx="18846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809" name="Google Shape;809;p40"/>
            <p:cNvSpPr/>
            <p:nvPr/>
          </p:nvSpPr>
          <p:spPr>
            <a:xfrm>
              <a:off x="5245713" y="1239414"/>
              <a:ext cx="660600" cy="374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50</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grpSp>
      <p:grpSp>
        <p:nvGrpSpPr>
          <p:cNvPr id="810" name="Google Shape;810;p40"/>
          <p:cNvGrpSpPr/>
          <p:nvPr/>
        </p:nvGrpSpPr>
        <p:grpSpPr>
          <a:xfrm>
            <a:off x="6467075" y="1312789"/>
            <a:ext cx="1884600" cy="1458857"/>
            <a:chOff x="6467075" y="1239414"/>
            <a:chExt cx="1884600" cy="1458857"/>
          </a:xfrm>
        </p:grpSpPr>
        <p:sp>
          <p:nvSpPr>
            <p:cNvPr id="811" name="Google Shape;811;p40"/>
            <p:cNvSpPr txBox="1"/>
            <p:nvPr/>
          </p:nvSpPr>
          <p:spPr>
            <a:xfrm>
              <a:off x="6467075" y="2001071"/>
              <a:ext cx="1884600" cy="697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sp>
          <p:nvSpPr>
            <p:cNvPr id="812" name="Google Shape;812;p40"/>
            <p:cNvSpPr/>
            <p:nvPr/>
          </p:nvSpPr>
          <p:spPr>
            <a:xfrm>
              <a:off x="6467075" y="1708446"/>
              <a:ext cx="18846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813" name="Google Shape;813;p40"/>
            <p:cNvSpPr/>
            <p:nvPr/>
          </p:nvSpPr>
          <p:spPr>
            <a:xfrm>
              <a:off x="7586475" y="1239414"/>
              <a:ext cx="660600" cy="374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60</a:t>
              </a:r>
              <a:r>
                <a:rPr b="0" i="0" lang="en" sz="1800" u="none" cap="none" strike="noStrike">
                  <a:solidFill>
                    <a:srgbClr val="FFFFFF"/>
                  </a:solidFill>
                  <a:latin typeface="Fira Sans Extra Condensed Light"/>
                  <a:ea typeface="Fira Sans Extra Condensed Light"/>
                  <a:cs typeface="Fira Sans Extra Condensed Light"/>
                  <a:sym typeface="Fira Sans Extra Condensed Light"/>
                </a:rPr>
                <a:t>%</a:t>
              </a:r>
              <a:endParaRPr b="0" i="0" sz="1200" u="none" cap="none" strike="noStrike">
                <a:solidFill>
                  <a:srgbClr val="FFFFFF"/>
                </a:solidFill>
                <a:latin typeface="Fira Sans Extra Condensed Light"/>
                <a:ea typeface="Fira Sans Extra Condensed Light"/>
                <a:cs typeface="Fira Sans Extra Condensed Light"/>
                <a:sym typeface="Fira Sans Extra Condensed Ligh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pSp>
        <p:nvGrpSpPr>
          <p:cNvPr id="818" name="Google Shape;818;p41"/>
          <p:cNvGrpSpPr/>
          <p:nvPr/>
        </p:nvGrpSpPr>
        <p:grpSpPr>
          <a:xfrm>
            <a:off x="1171229" y="1317004"/>
            <a:ext cx="3881809" cy="2917470"/>
            <a:chOff x="2805784" y="1248756"/>
            <a:chExt cx="3996097" cy="3003367"/>
          </a:xfrm>
        </p:grpSpPr>
        <p:cxnSp>
          <p:nvCxnSpPr>
            <p:cNvPr id="819" name="Google Shape;819;p41"/>
            <p:cNvCxnSpPr/>
            <p:nvPr/>
          </p:nvCxnSpPr>
          <p:spPr>
            <a:xfrm>
              <a:off x="2810490" y="4212206"/>
              <a:ext cx="2175000" cy="0"/>
            </a:xfrm>
            <a:prstGeom prst="straightConnector1">
              <a:avLst/>
            </a:prstGeom>
            <a:noFill/>
            <a:ln cap="flat" cmpd="sng" w="9525">
              <a:solidFill>
                <a:schemeClr val="accent6"/>
              </a:solidFill>
              <a:prstDash val="solid"/>
              <a:round/>
              <a:headEnd len="sm" w="sm" type="none"/>
              <a:tailEnd len="med" w="med" type="oval"/>
            </a:ln>
          </p:spPr>
        </p:cxnSp>
        <p:sp>
          <p:nvSpPr>
            <p:cNvPr id="820" name="Google Shape;820;p41"/>
            <p:cNvSpPr/>
            <p:nvPr/>
          </p:nvSpPr>
          <p:spPr>
            <a:xfrm>
              <a:off x="3798514" y="1248756"/>
              <a:ext cx="3003367" cy="3003367"/>
            </a:xfrm>
            <a:prstGeom prst="arc">
              <a:avLst>
                <a:gd fmla="val 16200000" name="adj1"/>
                <a:gd fmla="val 6136707" name="adj2"/>
              </a:avLst>
            </a:prstGeom>
            <a:noFill/>
            <a:ln cap="flat" cmpd="sng" w="2286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1"/>
            <p:cNvSpPr txBox="1"/>
            <p:nvPr/>
          </p:nvSpPr>
          <p:spPr>
            <a:xfrm>
              <a:off x="2805784" y="3788996"/>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accent1"/>
                  </a:solidFill>
                  <a:latin typeface="Fira Sans Extra Condensed Medium"/>
                  <a:ea typeface="Fira Sans Extra Condensed Medium"/>
                  <a:cs typeface="Fira Sans Extra Condensed Medium"/>
                  <a:sym typeface="Fira Sans Extra Condensed Medium"/>
                </a:rPr>
                <a:t>55</a:t>
              </a:r>
              <a:r>
                <a:rPr b="0" i="0" lang="en" sz="2000" u="none" cap="none" strike="noStrike">
                  <a:solidFill>
                    <a:schemeClr val="accent1"/>
                  </a:solidFill>
                  <a:latin typeface="Fira Sans Extra Condensed Light"/>
                  <a:ea typeface="Fira Sans Extra Condensed Light"/>
                  <a:cs typeface="Fira Sans Extra Condensed Light"/>
                  <a:sym typeface="Fira Sans Extra Condensed Light"/>
                </a:rPr>
                <a:t>%</a:t>
              </a:r>
              <a:endParaRPr b="0" i="0" sz="2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822" name="Google Shape;822;p41"/>
          <p:cNvGrpSpPr/>
          <p:nvPr/>
        </p:nvGrpSpPr>
        <p:grpSpPr>
          <a:xfrm>
            <a:off x="1171229" y="1595532"/>
            <a:ext cx="3603439" cy="2360574"/>
            <a:chOff x="2805784" y="1535483"/>
            <a:chExt cx="3709532" cy="2430074"/>
          </a:xfrm>
        </p:grpSpPr>
        <p:sp>
          <p:nvSpPr>
            <p:cNvPr id="823" name="Google Shape;823;p41"/>
            <p:cNvSpPr/>
            <p:nvPr/>
          </p:nvSpPr>
          <p:spPr>
            <a:xfrm>
              <a:off x="4085242" y="1535483"/>
              <a:ext cx="2430074" cy="2430074"/>
            </a:xfrm>
            <a:prstGeom prst="arc">
              <a:avLst>
                <a:gd fmla="val 16200000" name="adj1"/>
                <a:gd fmla="val 9118718" name="adj2"/>
              </a:avLst>
            </a:prstGeom>
            <a:noFill/>
            <a:ln cap="flat" cmpd="sng" w="2286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4" name="Google Shape;824;p41"/>
            <p:cNvCxnSpPr/>
            <p:nvPr/>
          </p:nvCxnSpPr>
          <p:spPr>
            <a:xfrm>
              <a:off x="2806030" y="3323525"/>
              <a:ext cx="1438825" cy="0"/>
            </a:xfrm>
            <a:prstGeom prst="straightConnector1">
              <a:avLst/>
            </a:prstGeom>
            <a:noFill/>
            <a:ln cap="flat" cmpd="sng" w="9525">
              <a:solidFill>
                <a:schemeClr val="accent6"/>
              </a:solidFill>
              <a:prstDash val="solid"/>
              <a:round/>
              <a:headEnd len="sm" w="sm" type="none"/>
              <a:tailEnd len="med" w="med" type="oval"/>
            </a:ln>
          </p:spPr>
        </p:cxnSp>
        <p:sp>
          <p:nvSpPr>
            <p:cNvPr id="825" name="Google Shape;825;p41"/>
            <p:cNvSpPr txBox="1"/>
            <p:nvPr/>
          </p:nvSpPr>
          <p:spPr>
            <a:xfrm>
              <a:off x="2805784" y="2900317"/>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accent2"/>
                  </a:solidFill>
                  <a:latin typeface="Fira Sans Extra Condensed Medium"/>
                  <a:ea typeface="Fira Sans Extra Condensed Medium"/>
                  <a:cs typeface="Fira Sans Extra Condensed Medium"/>
                  <a:sym typeface="Fira Sans Extra Condensed Medium"/>
                </a:rPr>
                <a:t>70</a:t>
              </a:r>
              <a:r>
                <a:rPr b="0" i="0" lang="en" sz="2000" u="none" cap="none" strike="noStrike">
                  <a:solidFill>
                    <a:schemeClr val="accent2"/>
                  </a:solidFill>
                  <a:latin typeface="Fira Sans Extra Condensed Light"/>
                  <a:ea typeface="Fira Sans Extra Condensed Light"/>
                  <a:cs typeface="Fira Sans Extra Condensed Light"/>
                  <a:sym typeface="Fira Sans Extra Condensed Light"/>
                </a:rPr>
                <a:t>%</a:t>
              </a:r>
              <a:endParaRPr b="0" i="0" sz="2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826" name="Google Shape;826;p41"/>
          <p:cNvGrpSpPr/>
          <p:nvPr/>
        </p:nvGrpSpPr>
        <p:grpSpPr>
          <a:xfrm>
            <a:off x="1171229" y="1868712"/>
            <a:ext cx="3329954" cy="1813908"/>
            <a:chOff x="2805784" y="1816707"/>
            <a:chExt cx="3427994" cy="1867313"/>
          </a:xfrm>
        </p:grpSpPr>
        <p:sp>
          <p:nvSpPr>
            <p:cNvPr id="827" name="Google Shape;827;p41"/>
            <p:cNvSpPr/>
            <p:nvPr/>
          </p:nvSpPr>
          <p:spPr>
            <a:xfrm>
              <a:off x="4366465" y="1816707"/>
              <a:ext cx="1867313" cy="1867313"/>
            </a:xfrm>
            <a:prstGeom prst="arc">
              <a:avLst>
                <a:gd fmla="val 16200000" name="adj1"/>
                <a:gd fmla="val 12033762" name="adj2"/>
              </a:avLst>
            </a:prstGeom>
            <a:noFill/>
            <a:ln cap="flat" cmpd="sng" w="2286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8" name="Google Shape;828;p41"/>
            <p:cNvCxnSpPr/>
            <p:nvPr/>
          </p:nvCxnSpPr>
          <p:spPr>
            <a:xfrm>
              <a:off x="2806030" y="2434613"/>
              <a:ext cx="1616539" cy="0"/>
            </a:xfrm>
            <a:prstGeom prst="straightConnector1">
              <a:avLst/>
            </a:prstGeom>
            <a:noFill/>
            <a:ln cap="flat" cmpd="sng" w="9525">
              <a:solidFill>
                <a:schemeClr val="accent6"/>
              </a:solidFill>
              <a:prstDash val="solid"/>
              <a:round/>
              <a:headEnd len="sm" w="sm" type="none"/>
              <a:tailEnd len="med" w="med" type="oval"/>
            </a:ln>
          </p:spPr>
        </p:cxnSp>
        <p:sp>
          <p:nvSpPr>
            <p:cNvPr id="829" name="Google Shape;829;p41"/>
            <p:cNvSpPr txBox="1"/>
            <p:nvPr/>
          </p:nvSpPr>
          <p:spPr>
            <a:xfrm>
              <a:off x="2805784" y="2011637"/>
              <a:ext cx="1347335" cy="33963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chemeClr val="accent3"/>
                  </a:solidFill>
                  <a:latin typeface="Fira Sans Extra Condensed Medium"/>
                  <a:ea typeface="Fira Sans Extra Condensed Medium"/>
                  <a:cs typeface="Fira Sans Extra Condensed Medium"/>
                  <a:sym typeface="Fira Sans Extra Condensed Medium"/>
                </a:rPr>
                <a:t>80</a:t>
              </a:r>
              <a:r>
                <a:rPr b="0" i="0" lang="en" sz="2000" u="none" cap="none" strike="noStrike">
                  <a:solidFill>
                    <a:schemeClr val="accent3"/>
                  </a:solidFill>
                  <a:latin typeface="Fira Sans Extra Condensed Light"/>
                  <a:ea typeface="Fira Sans Extra Condensed Light"/>
                  <a:cs typeface="Fira Sans Extra Condensed Light"/>
                  <a:sym typeface="Fira Sans Extra Condensed Light"/>
                </a:rPr>
                <a:t>%</a:t>
              </a:r>
              <a:endParaRPr b="0" i="0" sz="2000" u="none" cap="none" strike="noStrike">
                <a:solidFill>
                  <a:schemeClr val="accent3"/>
                </a:solidFill>
                <a:latin typeface="Fira Sans Extra Condensed Light"/>
                <a:ea typeface="Fira Sans Extra Condensed Light"/>
                <a:cs typeface="Fira Sans Extra Condensed Light"/>
                <a:sym typeface="Fira Sans Extra Condensed Light"/>
              </a:endParaRPr>
            </a:p>
          </p:txBody>
        </p:sp>
      </p:grpSp>
      <p:sp>
        <p:nvSpPr>
          <p:cNvPr id="830" name="Google Shape;830;p4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831" name="Google Shape;831;p41"/>
          <p:cNvGrpSpPr/>
          <p:nvPr/>
        </p:nvGrpSpPr>
        <p:grpSpPr>
          <a:xfrm>
            <a:off x="5759825" y="3666399"/>
            <a:ext cx="2673900" cy="806276"/>
            <a:chOff x="5759825" y="3413487"/>
            <a:chExt cx="2673900" cy="806276"/>
          </a:xfrm>
        </p:grpSpPr>
        <p:sp>
          <p:nvSpPr>
            <p:cNvPr id="832" name="Google Shape;832;p41"/>
            <p:cNvSpPr txBox="1"/>
            <p:nvPr/>
          </p:nvSpPr>
          <p:spPr>
            <a:xfrm>
              <a:off x="5759825" y="3656063"/>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of them all</a:t>
              </a:r>
              <a:endParaRPr b="0" i="0" sz="1200" u="none" cap="none" strike="noStrike">
                <a:solidFill>
                  <a:srgbClr val="434343"/>
                </a:solidFill>
                <a:latin typeface="Roboto"/>
                <a:ea typeface="Roboto"/>
                <a:cs typeface="Roboto"/>
                <a:sym typeface="Roboto"/>
              </a:endParaRPr>
            </a:p>
          </p:txBody>
        </p:sp>
        <p:sp>
          <p:nvSpPr>
            <p:cNvPr id="833" name="Google Shape;833;p41"/>
            <p:cNvSpPr/>
            <p:nvPr/>
          </p:nvSpPr>
          <p:spPr>
            <a:xfrm>
              <a:off x="5759825" y="3413487"/>
              <a:ext cx="26739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834" name="Google Shape;834;p41"/>
          <p:cNvGrpSpPr/>
          <p:nvPr/>
        </p:nvGrpSpPr>
        <p:grpSpPr>
          <a:xfrm>
            <a:off x="5759825" y="1145808"/>
            <a:ext cx="2673900" cy="806275"/>
            <a:chOff x="5759825" y="1287688"/>
            <a:chExt cx="2673900" cy="806275"/>
          </a:xfrm>
        </p:grpSpPr>
        <p:sp>
          <p:nvSpPr>
            <p:cNvPr id="835" name="Google Shape;835;p41"/>
            <p:cNvSpPr txBox="1"/>
            <p:nvPr/>
          </p:nvSpPr>
          <p:spPr>
            <a:xfrm>
              <a:off x="5759825" y="1530263"/>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836" name="Google Shape;836;p41"/>
            <p:cNvSpPr/>
            <p:nvPr/>
          </p:nvSpPr>
          <p:spPr>
            <a:xfrm>
              <a:off x="5759825" y="1287688"/>
              <a:ext cx="26739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837" name="Google Shape;837;p41"/>
          <p:cNvGrpSpPr/>
          <p:nvPr/>
        </p:nvGrpSpPr>
        <p:grpSpPr>
          <a:xfrm>
            <a:off x="5759825" y="2406104"/>
            <a:ext cx="2673900" cy="806275"/>
            <a:chOff x="5759825" y="2350588"/>
            <a:chExt cx="2673900" cy="806275"/>
          </a:xfrm>
        </p:grpSpPr>
        <p:sp>
          <p:nvSpPr>
            <p:cNvPr id="838" name="Google Shape;838;p41"/>
            <p:cNvSpPr txBox="1"/>
            <p:nvPr/>
          </p:nvSpPr>
          <p:spPr>
            <a:xfrm>
              <a:off x="5759825" y="2593163"/>
              <a:ext cx="2673900" cy="563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sp>
          <p:nvSpPr>
            <p:cNvPr id="839" name="Google Shape;839;p41"/>
            <p:cNvSpPr/>
            <p:nvPr/>
          </p:nvSpPr>
          <p:spPr>
            <a:xfrm>
              <a:off x="5759825" y="2350588"/>
              <a:ext cx="2673900" cy="273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840" name="Google Shape;840;p41"/>
          <p:cNvGrpSpPr/>
          <p:nvPr/>
        </p:nvGrpSpPr>
        <p:grpSpPr>
          <a:xfrm>
            <a:off x="710278" y="4046303"/>
            <a:ext cx="291388" cy="291388"/>
            <a:chOff x="4933458" y="1687279"/>
            <a:chExt cx="397907" cy="397907"/>
          </a:xfrm>
        </p:grpSpPr>
        <p:sp>
          <p:nvSpPr>
            <p:cNvPr id="841" name="Google Shape;841;p4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4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3" name="Google Shape;843;p41"/>
          <p:cNvGrpSpPr/>
          <p:nvPr/>
        </p:nvGrpSpPr>
        <p:grpSpPr>
          <a:xfrm>
            <a:off x="710278" y="3193926"/>
            <a:ext cx="291388" cy="291372"/>
            <a:chOff x="266768" y="1721375"/>
            <a:chExt cx="397907" cy="397887"/>
          </a:xfrm>
        </p:grpSpPr>
        <p:sp>
          <p:nvSpPr>
            <p:cNvPr id="844" name="Google Shape;844;p4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6" name="Google Shape;846;p41"/>
          <p:cNvGrpSpPr/>
          <p:nvPr/>
        </p:nvGrpSpPr>
        <p:grpSpPr>
          <a:xfrm>
            <a:off x="710294" y="2313326"/>
            <a:ext cx="291357" cy="291372"/>
            <a:chOff x="864491" y="1723250"/>
            <a:chExt cx="397866" cy="397887"/>
          </a:xfrm>
        </p:grpSpPr>
        <p:sp>
          <p:nvSpPr>
            <p:cNvPr id="847" name="Google Shape;847;p4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4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855" name="Google Shape;855;p42"/>
          <p:cNvGrpSpPr/>
          <p:nvPr/>
        </p:nvGrpSpPr>
        <p:grpSpPr>
          <a:xfrm>
            <a:off x="3094875" y="1426500"/>
            <a:ext cx="2954100" cy="2954100"/>
            <a:chOff x="3094875" y="1352875"/>
            <a:chExt cx="2954100" cy="2954100"/>
          </a:xfrm>
        </p:grpSpPr>
        <p:sp>
          <p:nvSpPr>
            <p:cNvPr id="856" name="Google Shape;856;p42"/>
            <p:cNvSpPr/>
            <p:nvPr/>
          </p:nvSpPr>
          <p:spPr>
            <a:xfrm>
              <a:off x="3203650" y="1461650"/>
              <a:ext cx="2736900" cy="2736900"/>
            </a:xfrm>
            <a:prstGeom prst="blockArc">
              <a:avLst>
                <a:gd fmla="val 16201471" name="adj1"/>
                <a:gd fmla="val 19872" name="adj2"/>
                <a:gd fmla="val 7674" name="adj3"/>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2"/>
            <p:cNvSpPr/>
            <p:nvPr/>
          </p:nvSpPr>
          <p:spPr>
            <a:xfrm>
              <a:off x="3158738" y="1416738"/>
              <a:ext cx="2826600" cy="2826600"/>
            </a:xfrm>
            <a:prstGeom prst="blockArc">
              <a:avLst>
                <a:gd fmla="val 776" name="adj1"/>
                <a:gd fmla="val 5437771" name="adj2"/>
                <a:gd fmla="val 12537" name="adj3"/>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2"/>
            <p:cNvSpPr/>
            <p:nvPr/>
          </p:nvSpPr>
          <p:spPr>
            <a:xfrm>
              <a:off x="3158813" y="1416813"/>
              <a:ext cx="2826600" cy="2826600"/>
            </a:xfrm>
            <a:prstGeom prst="blockArc">
              <a:avLst>
                <a:gd fmla="val 10699420" name="adj1"/>
                <a:gd fmla="val 16203760" name="adj2"/>
                <a:gd fmla="val 14026" name="adj3"/>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2"/>
            <p:cNvSpPr/>
            <p:nvPr/>
          </p:nvSpPr>
          <p:spPr>
            <a:xfrm>
              <a:off x="3094875" y="1352875"/>
              <a:ext cx="2954100" cy="2954100"/>
            </a:xfrm>
            <a:prstGeom prst="blockArc">
              <a:avLst>
                <a:gd fmla="val 5397164" name="adj1"/>
                <a:gd fmla="val 10804491" name="adj2"/>
                <a:gd fmla="val 17821" name="adj3"/>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p42"/>
          <p:cNvGrpSpPr/>
          <p:nvPr/>
        </p:nvGrpSpPr>
        <p:grpSpPr>
          <a:xfrm>
            <a:off x="710275" y="1598888"/>
            <a:ext cx="2722100" cy="1014775"/>
            <a:chOff x="710275" y="1525263"/>
            <a:chExt cx="2722100" cy="1014775"/>
          </a:xfrm>
        </p:grpSpPr>
        <p:sp>
          <p:nvSpPr>
            <p:cNvPr id="861" name="Google Shape;861;p42"/>
            <p:cNvSpPr txBox="1"/>
            <p:nvPr/>
          </p:nvSpPr>
          <p:spPr>
            <a:xfrm>
              <a:off x="710275" y="1525263"/>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862" name="Google Shape;862;p42"/>
            <p:cNvSpPr txBox="1"/>
            <p:nvPr/>
          </p:nvSpPr>
          <p:spPr>
            <a:xfrm>
              <a:off x="710275" y="1779238"/>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cxnSp>
          <p:nvCxnSpPr>
            <p:cNvPr id="863" name="Google Shape;863;p42"/>
            <p:cNvCxnSpPr/>
            <p:nvPr/>
          </p:nvCxnSpPr>
          <p:spPr>
            <a:xfrm>
              <a:off x="1575075" y="1656525"/>
              <a:ext cx="1857300" cy="0"/>
            </a:xfrm>
            <a:prstGeom prst="straightConnector1">
              <a:avLst/>
            </a:prstGeom>
            <a:noFill/>
            <a:ln cap="flat" cmpd="sng" w="9525">
              <a:solidFill>
                <a:schemeClr val="accent1"/>
              </a:solidFill>
              <a:prstDash val="dash"/>
              <a:round/>
              <a:headEnd len="sm" w="sm" type="none"/>
              <a:tailEnd len="sm" w="sm" type="none"/>
            </a:ln>
          </p:spPr>
        </p:cxnSp>
      </p:grpSp>
      <p:grpSp>
        <p:nvGrpSpPr>
          <p:cNvPr id="864" name="Google Shape;864;p42"/>
          <p:cNvGrpSpPr/>
          <p:nvPr/>
        </p:nvGrpSpPr>
        <p:grpSpPr>
          <a:xfrm>
            <a:off x="710275" y="3193413"/>
            <a:ext cx="2171600" cy="1014775"/>
            <a:chOff x="710275" y="3119788"/>
            <a:chExt cx="2171600" cy="1014775"/>
          </a:xfrm>
        </p:grpSpPr>
        <p:sp>
          <p:nvSpPr>
            <p:cNvPr id="865" name="Google Shape;865;p42"/>
            <p:cNvSpPr txBox="1"/>
            <p:nvPr/>
          </p:nvSpPr>
          <p:spPr>
            <a:xfrm>
              <a:off x="710275" y="3119788"/>
              <a:ext cx="1884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866" name="Google Shape;866;p42"/>
            <p:cNvSpPr txBox="1"/>
            <p:nvPr/>
          </p:nvSpPr>
          <p:spPr>
            <a:xfrm>
              <a:off x="710275" y="3373763"/>
              <a:ext cx="1884600" cy="76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cxnSp>
          <p:nvCxnSpPr>
            <p:cNvPr id="867" name="Google Shape;867;p42"/>
            <p:cNvCxnSpPr/>
            <p:nvPr/>
          </p:nvCxnSpPr>
          <p:spPr>
            <a:xfrm>
              <a:off x="1575075" y="3251050"/>
              <a:ext cx="1306800" cy="0"/>
            </a:xfrm>
            <a:prstGeom prst="straightConnector1">
              <a:avLst/>
            </a:prstGeom>
            <a:noFill/>
            <a:ln cap="flat" cmpd="sng" w="9525">
              <a:solidFill>
                <a:schemeClr val="accent2"/>
              </a:solidFill>
              <a:prstDash val="dash"/>
              <a:round/>
              <a:headEnd len="sm" w="sm" type="none"/>
              <a:tailEnd len="sm" w="sm" type="none"/>
            </a:ln>
          </p:spPr>
        </p:cxnSp>
      </p:grpSp>
      <p:grpSp>
        <p:nvGrpSpPr>
          <p:cNvPr id="868" name="Google Shape;868;p42"/>
          <p:cNvGrpSpPr/>
          <p:nvPr/>
        </p:nvGrpSpPr>
        <p:grpSpPr>
          <a:xfrm>
            <a:off x="6262175" y="3193413"/>
            <a:ext cx="2171600" cy="1014775"/>
            <a:chOff x="6262175" y="3119788"/>
            <a:chExt cx="2171600" cy="1014775"/>
          </a:xfrm>
        </p:grpSpPr>
        <p:sp>
          <p:nvSpPr>
            <p:cNvPr id="869" name="Google Shape;869;p42"/>
            <p:cNvSpPr txBox="1"/>
            <p:nvPr/>
          </p:nvSpPr>
          <p:spPr>
            <a:xfrm>
              <a:off x="6549175" y="3119788"/>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870" name="Google Shape;870;p42"/>
            <p:cNvSpPr txBox="1"/>
            <p:nvPr/>
          </p:nvSpPr>
          <p:spPr>
            <a:xfrm>
              <a:off x="6549175" y="3373763"/>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cxnSp>
          <p:nvCxnSpPr>
            <p:cNvPr id="871" name="Google Shape;871;p42"/>
            <p:cNvCxnSpPr/>
            <p:nvPr/>
          </p:nvCxnSpPr>
          <p:spPr>
            <a:xfrm>
              <a:off x="6262175" y="3251050"/>
              <a:ext cx="1306800" cy="0"/>
            </a:xfrm>
            <a:prstGeom prst="straightConnector1">
              <a:avLst/>
            </a:prstGeom>
            <a:noFill/>
            <a:ln cap="flat" cmpd="sng" w="9525">
              <a:solidFill>
                <a:schemeClr val="accent3"/>
              </a:solidFill>
              <a:prstDash val="dash"/>
              <a:round/>
              <a:headEnd len="sm" w="sm" type="none"/>
              <a:tailEnd len="sm" w="sm" type="none"/>
            </a:ln>
          </p:spPr>
        </p:cxnSp>
      </p:grpSp>
      <p:grpSp>
        <p:nvGrpSpPr>
          <p:cNvPr id="872" name="Google Shape;872;p42"/>
          <p:cNvGrpSpPr/>
          <p:nvPr/>
        </p:nvGrpSpPr>
        <p:grpSpPr>
          <a:xfrm>
            <a:off x="5625075" y="1598888"/>
            <a:ext cx="2808700" cy="1014775"/>
            <a:chOff x="5625075" y="1525263"/>
            <a:chExt cx="2808700" cy="1014775"/>
          </a:xfrm>
        </p:grpSpPr>
        <p:sp>
          <p:nvSpPr>
            <p:cNvPr id="873" name="Google Shape;873;p42"/>
            <p:cNvSpPr txBox="1"/>
            <p:nvPr/>
          </p:nvSpPr>
          <p:spPr>
            <a:xfrm>
              <a:off x="6549175" y="1525263"/>
              <a:ext cx="18846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874" name="Google Shape;874;p42"/>
            <p:cNvSpPr txBox="1"/>
            <p:nvPr/>
          </p:nvSpPr>
          <p:spPr>
            <a:xfrm>
              <a:off x="6549175" y="1779238"/>
              <a:ext cx="1884600" cy="76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cxnSp>
          <p:nvCxnSpPr>
            <p:cNvPr id="875" name="Google Shape;875;p42"/>
            <p:cNvCxnSpPr/>
            <p:nvPr/>
          </p:nvCxnSpPr>
          <p:spPr>
            <a:xfrm>
              <a:off x="5625075" y="1656525"/>
              <a:ext cx="1857300" cy="0"/>
            </a:xfrm>
            <a:prstGeom prst="straightConnector1">
              <a:avLst/>
            </a:prstGeom>
            <a:noFill/>
            <a:ln cap="flat" cmpd="sng" w="9525">
              <a:solidFill>
                <a:schemeClr val="accent2"/>
              </a:solidFill>
              <a:prstDash val="dash"/>
              <a:round/>
              <a:headEnd len="sm" w="sm" type="none"/>
              <a:tailEnd len="sm" w="sm" type="none"/>
            </a:ln>
          </p:spPr>
        </p:cxn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4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881" name="Google Shape;881;p43"/>
          <p:cNvGrpSpPr/>
          <p:nvPr/>
        </p:nvGrpSpPr>
        <p:grpSpPr>
          <a:xfrm>
            <a:off x="710275" y="1445175"/>
            <a:ext cx="7723325" cy="548400"/>
            <a:chOff x="710275" y="1371563"/>
            <a:chExt cx="7723325" cy="548400"/>
          </a:xfrm>
        </p:grpSpPr>
        <p:sp>
          <p:nvSpPr>
            <p:cNvPr id="882" name="Google Shape;882;p43"/>
            <p:cNvSpPr txBox="1"/>
            <p:nvPr/>
          </p:nvSpPr>
          <p:spPr>
            <a:xfrm>
              <a:off x="710275" y="1422863"/>
              <a:ext cx="936000" cy="44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883" name="Google Shape;883;p43"/>
            <p:cNvSpPr/>
            <p:nvPr/>
          </p:nvSpPr>
          <p:spPr>
            <a:xfrm>
              <a:off x="2676476" y="1377250"/>
              <a:ext cx="173700" cy="5370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3"/>
            <p:cNvSpPr/>
            <p:nvPr/>
          </p:nvSpPr>
          <p:spPr>
            <a:xfrm>
              <a:off x="3004607" y="1377250"/>
              <a:ext cx="173700" cy="5370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3"/>
            <p:cNvSpPr/>
            <p:nvPr/>
          </p:nvSpPr>
          <p:spPr>
            <a:xfrm>
              <a:off x="3332739" y="1377250"/>
              <a:ext cx="173700" cy="5370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3"/>
            <p:cNvSpPr/>
            <p:nvPr/>
          </p:nvSpPr>
          <p:spPr>
            <a:xfrm>
              <a:off x="3660870" y="1377250"/>
              <a:ext cx="173700" cy="5370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3"/>
            <p:cNvSpPr/>
            <p:nvPr/>
          </p:nvSpPr>
          <p:spPr>
            <a:xfrm>
              <a:off x="3989001" y="1377250"/>
              <a:ext cx="173700" cy="537000"/>
            </a:xfrm>
            <a:prstGeom prst="roundRect">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3"/>
            <p:cNvSpPr/>
            <p:nvPr/>
          </p:nvSpPr>
          <p:spPr>
            <a:xfrm>
              <a:off x="4317133" y="1377250"/>
              <a:ext cx="173700" cy="5370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3"/>
            <p:cNvSpPr/>
            <p:nvPr/>
          </p:nvSpPr>
          <p:spPr>
            <a:xfrm>
              <a:off x="4645264" y="1377250"/>
              <a:ext cx="173700" cy="5370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3"/>
            <p:cNvSpPr/>
            <p:nvPr/>
          </p:nvSpPr>
          <p:spPr>
            <a:xfrm>
              <a:off x="4973395" y="1377250"/>
              <a:ext cx="173700" cy="5370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3"/>
            <p:cNvSpPr/>
            <p:nvPr/>
          </p:nvSpPr>
          <p:spPr>
            <a:xfrm>
              <a:off x="5301526" y="1377250"/>
              <a:ext cx="173700" cy="5370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3"/>
            <p:cNvSpPr/>
            <p:nvPr/>
          </p:nvSpPr>
          <p:spPr>
            <a:xfrm>
              <a:off x="5629658" y="1377250"/>
              <a:ext cx="173700" cy="537000"/>
            </a:xfrm>
            <a:prstGeom prst="roundRect">
              <a:avLst>
                <a:gd fmla="val 50000"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3"/>
            <p:cNvSpPr txBox="1"/>
            <p:nvPr/>
          </p:nvSpPr>
          <p:spPr>
            <a:xfrm>
              <a:off x="6043438" y="1430950"/>
              <a:ext cx="663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accent1"/>
                  </a:solidFill>
                  <a:latin typeface="Fira Sans Extra Condensed Medium"/>
                  <a:ea typeface="Fira Sans Extra Condensed Medium"/>
                  <a:cs typeface="Fira Sans Extra Condensed Medium"/>
                  <a:sym typeface="Fira Sans Extra Condensed Medium"/>
                </a:rPr>
                <a:t>5</a:t>
              </a:r>
              <a:r>
                <a:rPr b="0" i="0" lang="en" sz="1800" u="none" cap="none" strike="noStrike">
                  <a:solidFill>
                    <a:schemeClr val="accent1"/>
                  </a:solidFill>
                  <a:latin typeface="Fira Sans Extra Condensed"/>
                  <a:ea typeface="Fira Sans Extra Condensed"/>
                  <a:cs typeface="Fira Sans Extra Condensed"/>
                  <a:sym typeface="Fira Sans Extra Condensed"/>
                </a:rPr>
                <a:t>/10</a:t>
              </a:r>
              <a:endParaRPr b="0" i="0" sz="1800" u="none" cap="none" strike="noStrike">
                <a:solidFill>
                  <a:schemeClr val="accent1"/>
                </a:solidFill>
                <a:latin typeface="Fira Sans Extra Condensed"/>
                <a:ea typeface="Fira Sans Extra Condensed"/>
                <a:cs typeface="Fira Sans Extra Condensed"/>
                <a:sym typeface="Fira Sans Extra Condensed"/>
              </a:endParaRPr>
            </a:p>
          </p:txBody>
        </p:sp>
        <p:sp>
          <p:nvSpPr>
            <p:cNvPr id="894" name="Google Shape;894;p43"/>
            <p:cNvSpPr txBox="1"/>
            <p:nvPr/>
          </p:nvSpPr>
          <p:spPr>
            <a:xfrm>
              <a:off x="6774600" y="1371563"/>
              <a:ext cx="16590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to the Sun</a:t>
              </a:r>
              <a:endParaRPr b="0" i="0" sz="1200" u="none" cap="none" strike="noStrike">
                <a:solidFill>
                  <a:srgbClr val="434343"/>
                </a:solidFill>
                <a:latin typeface="Roboto"/>
                <a:ea typeface="Roboto"/>
                <a:cs typeface="Roboto"/>
                <a:sym typeface="Roboto"/>
              </a:endParaRPr>
            </a:p>
          </p:txBody>
        </p:sp>
        <p:cxnSp>
          <p:nvCxnSpPr>
            <p:cNvPr id="895" name="Google Shape;895;p43"/>
            <p:cNvCxnSpPr>
              <a:stCxn id="882" idx="3"/>
            </p:cNvCxnSpPr>
            <p:nvPr/>
          </p:nvCxnSpPr>
          <p:spPr>
            <a:xfrm>
              <a:off x="1646275" y="1645763"/>
              <a:ext cx="780300" cy="0"/>
            </a:xfrm>
            <a:prstGeom prst="straightConnector1">
              <a:avLst/>
            </a:prstGeom>
            <a:noFill/>
            <a:ln cap="flat" cmpd="sng" w="9525">
              <a:solidFill>
                <a:schemeClr val="accent1"/>
              </a:solidFill>
              <a:prstDash val="solid"/>
              <a:round/>
              <a:headEnd len="sm" w="sm" type="none"/>
              <a:tailEnd len="sm" w="sm" type="none"/>
            </a:ln>
          </p:spPr>
        </p:cxnSp>
      </p:grpSp>
      <p:grpSp>
        <p:nvGrpSpPr>
          <p:cNvPr id="896" name="Google Shape;896;p43"/>
          <p:cNvGrpSpPr/>
          <p:nvPr/>
        </p:nvGrpSpPr>
        <p:grpSpPr>
          <a:xfrm>
            <a:off x="710275" y="2271022"/>
            <a:ext cx="7723325" cy="548400"/>
            <a:chOff x="710275" y="2161004"/>
            <a:chExt cx="7723325" cy="548400"/>
          </a:xfrm>
        </p:grpSpPr>
        <p:sp>
          <p:nvSpPr>
            <p:cNvPr id="897" name="Google Shape;897;p43"/>
            <p:cNvSpPr txBox="1"/>
            <p:nvPr/>
          </p:nvSpPr>
          <p:spPr>
            <a:xfrm>
              <a:off x="710275" y="2212304"/>
              <a:ext cx="936000" cy="44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898" name="Google Shape;898;p43"/>
            <p:cNvSpPr/>
            <p:nvPr/>
          </p:nvSpPr>
          <p:spPr>
            <a:xfrm>
              <a:off x="2676476"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3"/>
            <p:cNvSpPr/>
            <p:nvPr/>
          </p:nvSpPr>
          <p:spPr>
            <a:xfrm>
              <a:off x="3004607"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3"/>
            <p:cNvSpPr/>
            <p:nvPr/>
          </p:nvSpPr>
          <p:spPr>
            <a:xfrm>
              <a:off x="3332739"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3"/>
            <p:cNvSpPr/>
            <p:nvPr/>
          </p:nvSpPr>
          <p:spPr>
            <a:xfrm>
              <a:off x="3660870"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3"/>
            <p:cNvSpPr/>
            <p:nvPr/>
          </p:nvSpPr>
          <p:spPr>
            <a:xfrm>
              <a:off x="3989001"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3"/>
            <p:cNvSpPr/>
            <p:nvPr/>
          </p:nvSpPr>
          <p:spPr>
            <a:xfrm>
              <a:off x="4317133"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3"/>
            <p:cNvSpPr/>
            <p:nvPr/>
          </p:nvSpPr>
          <p:spPr>
            <a:xfrm>
              <a:off x="4645264"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3"/>
            <p:cNvSpPr/>
            <p:nvPr/>
          </p:nvSpPr>
          <p:spPr>
            <a:xfrm>
              <a:off x="4973395" y="2166692"/>
              <a:ext cx="173700" cy="537000"/>
            </a:xfrm>
            <a:prstGeom prst="roundRect">
              <a:avLst>
                <a:gd fmla="val 50000" name="adj"/>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3"/>
            <p:cNvSpPr/>
            <p:nvPr/>
          </p:nvSpPr>
          <p:spPr>
            <a:xfrm>
              <a:off x="5301526" y="2166692"/>
              <a:ext cx="173700" cy="537000"/>
            </a:xfrm>
            <a:prstGeom prst="roundRect">
              <a:avLst>
                <a:gd fmla="val 50000" name="adj"/>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3"/>
            <p:cNvSpPr/>
            <p:nvPr/>
          </p:nvSpPr>
          <p:spPr>
            <a:xfrm>
              <a:off x="5629658" y="2166692"/>
              <a:ext cx="173700" cy="537000"/>
            </a:xfrm>
            <a:prstGeom prst="roundRect">
              <a:avLst>
                <a:gd fmla="val 50000" name="adj"/>
              </a:avLst>
            </a:pr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3"/>
            <p:cNvSpPr txBox="1"/>
            <p:nvPr/>
          </p:nvSpPr>
          <p:spPr>
            <a:xfrm>
              <a:off x="6043438" y="2220392"/>
              <a:ext cx="663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accent2"/>
                  </a:solidFill>
                  <a:latin typeface="Fira Sans Extra Condensed Medium"/>
                  <a:ea typeface="Fira Sans Extra Condensed Medium"/>
                  <a:cs typeface="Fira Sans Extra Condensed Medium"/>
                  <a:sym typeface="Fira Sans Extra Condensed Medium"/>
                </a:rPr>
                <a:t>8</a:t>
              </a:r>
              <a:r>
                <a:rPr b="0" i="0" lang="en" sz="1800" u="none" cap="none" strike="noStrike">
                  <a:solidFill>
                    <a:schemeClr val="accent2"/>
                  </a:solidFill>
                  <a:latin typeface="Fira Sans Extra Condensed"/>
                  <a:ea typeface="Fira Sans Extra Condensed"/>
                  <a:cs typeface="Fira Sans Extra Condensed"/>
                  <a:sym typeface="Fira Sans Extra Condensed"/>
                </a:rPr>
                <a:t>/10</a:t>
              </a:r>
              <a:endParaRPr b="0" i="0" sz="20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909" name="Google Shape;909;p43"/>
            <p:cNvSpPr txBox="1"/>
            <p:nvPr/>
          </p:nvSpPr>
          <p:spPr>
            <a:xfrm>
              <a:off x="6774600" y="2161004"/>
              <a:ext cx="16590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the Sun</a:t>
              </a:r>
              <a:endParaRPr b="0" i="0" sz="1200" u="none" cap="none" strike="noStrike">
                <a:solidFill>
                  <a:srgbClr val="434343"/>
                </a:solidFill>
                <a:latin typeface="Roboto"/>
                <a:ea typeface="Roboto"/>
                <a:cs typeface="Roboto"/>
                <a:sym typeface="Roboto"/>
              </a:endParaRPr>
            </a:p>
          </p:txBody>
        </p:sp>
        <p:cxnSp>
          <p:nvCxnSpPr>
            <p:cNvPr id="910" name="Google Shape;910;p43"/>
            <p:cNvCxnSpPr/>
            <p:nvPr/>
          </p:nvCxnSpPr>
          <p:spPr>
            <a:xfrm>
              <a:off x="1646275" y="2435188"/>
              <a:ext cx="780300" cy="0"/>
            </a:xfrm>
            <a:prstGeom prst="straightConnector1">
              <a:avLst/>
            </a:prstGeom>
            <a:noFill/>
            <a:ln cap="flat" cmpd="sng" w="9525">
              <a:solidFill>
                <a:schemeClr val="accent2"/>
              </a:solidFill>
              <a:prstDash val="solid"/>
              <a:round/>
              <a:headEnd len="sm" w="sm" type="none"/>
              <a:tailEnd len="sm" w="sm" type="none"/>
            </a:ln>
          </p:spPr>
        </p:cxnSp>
      </p:grpSp>
      <p:grpSp>
        <p:nvGrpSpPr>
          <p:cNvPr id="911" name="Google Shape;911;p43"/>
          <p:cNvGrpSpPr/>
          <p:nvPr/>
        </p:nvGrpSpPr>
        <p:grpSpPr>
          <a:xfrm>
            <a:off x="710275" y="3096868"/>
            <a:ext cx="7723325" cy="548400"/>
            <a:chOff x="710275" y="2950446"/>
            <a:chExt cx="7723325" cy="548400"/>
          </a:xfrm>
        </p:grpSpPr>
        <p:sp>
          <p:nvSpPr>
            <p:cNvPr id="912" name="Google Shape;912;p43"/>
            <p:cNvSpPr txBox="1"/>
            <p:nvPr/>
          </p:nvSpPr>
          <p:spPr>
            <a:xfrm>
              <a:off x="710275" y="3001746"/>
              <a:ext cx="936000" cy="44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Earth</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913" name="Google Shape;913;p43"/>
            <p:cNvSpPr/>
            <p:nvPr/>
          </p:nvSpPr>
          <p:spPr>
            <a:xfrm>
              <a:off x="2676476" y="2956133"/>
              <a:ext cx="173700" cy="537000"/>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43"/>
            <p:cNvSpPr/>
            <p:nvPr/>
          </p:nvSpPr>
          <p:spPr>
            <a:xfrm>
              <a:off x="3004607" y="2956133"/>
              <a:ext cx="173700" cy="537000"/>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3"/>
            <p:cNvSpPr/>
            <p:nvPr/>
          </p:nvSpPr>
          <p:spPr>
            <a:xfrm>
              <a:off x="3332739" y="2956133"/>
              <a:ext cx="173700" cy="537000"/>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43"/>
            <p:cNvSpPr/>
            <p:nvPr/>
          </p:nvSpPr>
          <p:spPr>
            <a:xfrm>
              <a:off x="3660870" y="2956133"/>
              <a:ext cx="173700" cy="537000"/>
            </a:xfrm>
            <a:prstGeom prst="roundRect">
              <a:avLst>
                <a:gd fmla="val 50000" name="adj"/>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3"/>
            <p:cNvSpPr/>
            <p:nvPr/>
          </p:nvSpPr>
          <p:spPr>
            <a:xfrm>
              <a:off x="3989001"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3"/>
            <p:cNvSpPr/>
            <p:nvPr/>
          </p:nvSpPr>
          <p:spPr>
            <a:xfrm>
              <a:off x="4317133"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3"/>
            <p:cNvSpPr/>
            <p:nvPr/>
          </p:nvSpPr>
          <p:spPr>
            <a:xfrm>
              <a:off x="4645264"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3"/>
            <p:cNvSpPr/>
            <p:nvPr/>
          </p:nvSpPr>
          <p:spPr>
            <a:xfrm>
              <a:off x="4973395"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3"/>
            <p:cNvSpPr/>
            <p:nvPr/>
          </p:nvSpPr>
          <p:spPr>
            <a:xfrm>
              <a:off x="5301526"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3"/>
            <p:cNvSpPr/>
            <p:nvPr/>
          </p:nvSpPr>
          <p:spPr>
            <a:xfrm>
              <a:off x="5629658" y="2956133"/>
              <a:ext cx="173700" cy="537000"/>
            </a:xfrm>
            <a:prstGeom prst="roundRect">
              <a:avLst>
                <a:gd fmla="val 50000" name="adj"/>
              </a:avLst>
            </a:pr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3"/>
            <p:cNvSpPr txBox="1"/>
            <p:nvPr/>
          </p:nvSpPr>
          <p:spPr>
            <a:xfrm>
              <a:off x="6043438" y="3009833"/>
              <a:ext cx="663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accent3"/>
                  </a:solidFill>
                  <a:latin typeface="Fira Sans Extra Condensed Medium"/>
                  <a:ea typeface="Fira Sans Extra Condensed Medium"/>
                  <a:cs typeface="Fira Sans Extra Condensed Medium"/>
                  <a:sym typeface="Fira Sans Extra Condensed Medium"/>
                </a:rPr>
                <a:t>4</a:t>
              </a:r>
              <a:r>
                <a:rPr b="0" i="0" lang="en" sz="1800" u="none" cap="none" strike="noStrike">
                  <a:solidFill>
                    <a:schemeClr val="accent3"/>
                  </a:solidFill>
                  <a:latin typeface="Fira Sans Extra Condensed"/>
                  <a:ea typeface="Fira Sans Extra Condensed"/>
                  <a:cs typeface="Fira Sans Extra Condensed"/>
                  <a:sym typeface="Fira Sans Extra Condensed"/>
                </a:rPr>
                <a:t>/10</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924" name="Google Shape;924;p43"/>
            <p:cNvSpPr txBox="1"/>
            <p:nvPr/>
          </p:nvSpPr>
          <p:spPr>
            <a:xfrm>
              <a:off x="6774600" y="2950446"/>
              <a:ext cx="16590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Planet Earth is the only one with life</a:t>
              </a:r>
              <a:endParaRPr b="0" i="0" sz="1200" u="none" cap="none" strike="noStrike">
                <a:solidFill>
                  <a:srgbClr val="434343"/>
                </a:solidFill>
                <a:latin typeface="Roboto"/>
                <a:ea typeface="Roboto"/>
                <a:cs typeface="Roboto"/>
                <a:sym typeface="Roboto"/>
              </a:endParaRPr>
            </a:p>
          </p:txBody>
        </p:sp>
        <p:cxnSp>
          <p:nvCxnSpPr>
            <p:cNvPr id="925" name="Google Shape;925;p43"/>
            <p:cNvCxnSpPr/>
            <p:nvPr/>
          </p:nvCxnSpPr>
          <p:spPr>
            <a:xfrm>
              <a:off x="1646275" y="3224638"/>
              <a:ext cx="780300" cy="0"/>
            </a:xfrm>
            <a:prstGeom prst="straightConnector1">
              <a:avLst/>
            </a:prstGeom>
            <a:noFill/>
            <a:ln cap="flat" cmpd="sng" w="9525">
              <a:solidFill>
                <a:schemeClr val="accent3"/>
              </a:solidFill>
              <a:prstDash val="solid"/>
              <a:round/>
              <a:headEnd len="sm" w="sm" type="none"/>
              <a:tailEnd len="sm" w="sm" type="none"/>
            </a:ln>
          </p:spPr>
        </p:cxnSp>
      </p:grpSp>
      <p:grpSp>
        <p:nvGrpSpPr>
          <p:cNvPr id="926" name="Google Shape;926;p43"/>
          <p:cNvGrpSpPr/>
          <p:nvPr/>
        </p:nvGrpSpPr>
        <p:grpSpPr>
          <a:xfrm>
            <a:off x="710275" y="3922715"/>
            <a:ext cx="7723326" cy="548400"/>
            <a:chOff x="710275" y="3739888"/>
            <a:chExt cx="7723326" cy="548400"/>
          </a:xfrm>
        </p:grpSpPr>
        <p:sp>
          <p:nvSpPr>
            <p:cNvPr id="927" name="Google Shape;927;p43"/>
            <p:cNvSpPr txBox="1"/>
            <p:nvPr/>
          </p:nvSpPr>
          <p:spPr>
            <a:xfrm>
              <a:off x="710275" y="3791188"/>
              <a:ext cx="936000" cy="44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5"/>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928" name="Google Shape;928;p43"/>
            <p:cNvSpPr/>
            <p:nvPr/>
          </p:nvSpPr>
          <p:spPr>
            <a:xfrm>
              <a:off x="2676476"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3"/>
            <p:cNvSpPr/>
            <p:nvPr/>
          </p:nvSpPr>
          <p:spPr>
            <a:xfrm>
              <a:off x="3004607"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3"/>
            <p:cNvSpPr/>
            <p:nvPr/>
          </p:nvSpPr>
          <p:spPr>
            <a:xfrm>
              <a:off x="3332739"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3"/>
            <p:cNvSpPr/>
            <p:nvPr/>
          </p:nvSpPr>
          <p:spPr>
            <a:xfrm>
              <a:off x="3660870"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3"/>
            <p:cNvSpPr/>
            <p:nvPr/>
          </p:nvSpPr>
          <p:spPr>
            <a:xfrm>
              <a:off x="3989001"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3"/>
            <p:cNvSpPr/>
            <p:nvPr/>
          </p:nvSpPr>
          <p:spPr>
            <a:xfrm>
              <a:off x="4317133"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3"/>
            <p:cNvSpPr/>
            <p:nvPr/>
          </p:nvSpPr>
          <p:spPr>
            <a:xfrm>
              <a:off x="4645264" y="3745575"/>
              <a:ext cx="173700" cy="537000"/>
            </a:xfrm>
            <a:prstGeom prst="roundRect">
              <a:avLst>
                <a:gd fmla="val 50000"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3"/>
            <p:cNvSpPr/>
            <p:nvPr/>
          </p:nvSpPr>
          <p:spPr>
            <a:xfrm>
              <a:off x="4973395" y="3745575"/>
              <a:ext cx="173700" cy="537000"/>
            </a:xfrm>
            <a:prstGeom prst="roundRect">
              <a:avLst>
                <a:gd fmla="val 50000"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3"/>
            <p:cNvSpPr/>
            <p:nvPr/>
          </p:nvSpPr>
          <p:spPr>
            <a:xfrm>
              <a:off x="5301526" y="3745575"/>
              <a:ext cx="173700" cy="537000"/>
            </a:xfrm>
            <a:prstGeom prst="roundRect">
              <a:avLst>
                <a:gd fmla="val 50000"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3"/>
            <p:cNvSpPr/>
            <p:nvPr/>
          </p:nvSpPr>
          <p:spPr>
            <a:xfrm>
              <a:off x="5629658" y="3745575"/>
              <a:ext cx="173700" cy="537000"/>
            </a:xfrm>
            <a:prstGeom prst="roundRect">
              <a:avLst>
                <a:gd fmla="val 50000"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3"/>
            <p:cNvSpPr txBox="1"/>
            <p:nvPr/>
          </p:nvSpPr>
          <p:spPr>
            <a:xfrm>
              <a:off x="6043438" y="3799275"/>
              <a:ext cx="663900" cy="429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chemeClr val="accent5"/>
                  </a:solidFill>
                  <a:latin typeface="Fira Sans Extra Condensed Medium"/>
                  <a:ea typeface="Fira Sans Extra Condensed Medium"/>
                  <a:cs typeface="Fira Sans Extra Condensed Medium"/>
                  <a:sym typeface="Fira Sans Extra Condensed Medium"/>
                </a:rPr>
                <a:t>7</a:t>
              </a:r>
              <a:r>
                <a:rPr b="0" i="0" lang="en" sz="1800" u="none" cap="none" strike="noStrike">
                  <a:solidFill>
                    <a:schemeClr val="accent5"/>
                  </a:solidFill>
                  <a:latin typeface="Fira Sans Extra Condensed"/>
                  <a:ea typeface="Fira Sans Extra Condensed"/>
                  <a:cs typeface="Fira Sans Extra Condensed"/>
                  <a:sym typeface="Fira Sans Extra Condensed"/>
                </a:rPr>
                <a:t>/10</a:t>
              </a:r>
              <a:endParaRPr b="0" i="0" sz="20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939" name="Google Shape;939;p43"/>
            <p:cNvSpPr txBox="1"/>
            <p:nvPr/>
          </p:nvSpPr>
          <p:spPr>
            <a:xfrm>
              <a:off x="6774601" y="3739888"/>
              <a:ext cx="16590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place full of iron oxide dust</a:t>
              </a:r>
              <a:endParaRPr b="0" i="0" sz="1200" u="none" cap="none" strike="noStrike">
                <a:solidFill>
                  <a:srgbClr val="434343"/>
                </a:solidFill>
                <a:latin typeface="Roboto"/>
                <a:ea typeface="Roboto"/>
                <a:cs typeface="Roboto"/>
                <a:sym typeface="Roboto"/>
              </a:endParaRPr>
            </a:p>
          </p:txBody>
        </p:sp>
        <p:cxnSp>
          <p:nvCxnSpPr>
            <p:cNvPr id="940" name="Google Shape;940;p43"/>
            <p:cNvCxnSpPr/>
            <p:nvPr/>
          </p:nvCxnSpPr>
          <p:spPr>
            <a:xfrm>
              <a:off x="1646275" y="4014088"/>
              <a:ext cx="780300" cy="0"/>
            </a:xfrm>
            <a:prstGeom prst="straightConnector1">
              <a:avLst/>
            </a:prstGeom>
            <a:noFill/>
            <a:ln cap="flat" cmpd="sng" w="9525">
              <a:solidFill>
                <a:schemeClr val="accent5"/>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p:nvPr/>
        </p:nvSpPr>
        <p:spPr>
          <a:xfrm>
            <a:off x="4973225" y="2476350"/>
            <a:ext cx="1143000" cy="1143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7" name="Google Shape;107;p17"/>
          <p:cNvPicPr preferRelativeResize="0"/>
          <p:nvPr/>
        </p:nvPicPr>
        <p:blipFill rotWithShape="1">
          <a:blip r:embed="rId3">
            <a:alphaModFix/>
          </a:blip>
          <a:srcRect b="30600" l="6916" r="31048" t="59062"/>
          <a:stretch/>
        </p:blipFill>
        <p:spPr>
          <a:xfrm>
            <a:off x="2018750" y="1512087"/>
            <a:ext cx="4962673" cy="537024"/>
          </a:xfrm>
          <a:prstGeom prst="rect">
            <a:avLst/>
          </a:prstGeom>
          <a:noFill/>
          <a:ln>
            <a:noFill/>
          </a:ln>
        </p:spPr>
      </p:pic>
      <p:sp>
        <p:nvSpPr>
          <p:cNvPr id="108" name="Google Shape;108;p1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Executive Summary</a:t>
            </a:r>
            <a:endParaRPr>
              <a:solidFill>
                <a:schemeClr val="dk1"/>
              </a:solidFill>
            </a:endParaRPr>
          </a:p>
        </p:txBody>
      </p:sp>
      <p:pic>
        <p:nvPicPr>
          <p:cNvPr id="109" name="Google Shape;109;p17"/>
          <p:cNvPicPr preferRelativeResize="0"/>
          <p:nvPr/>
        </p:nvPicPr>
        <p:blipFill rotWithShape="1">
          <a:blip r:embed="rId4">
            <a:alphaModFix/>
          </a:blip>
          <a:srcRect b="11466" l="13998" r="19626" t="14072"/>
          <a:stretch/>
        </p:blipFill>
        <p:spPr>
          <a:xfrm>
            <a:off x="5154687" y="2664574"/>
            <a:ext cx="780100" cy="687575"/>
          </a:xfrm>
          <a:prstGeom prst="rect">
            <a:avLst/>
          </a:prstGeom>
          <a:noFill/>
          <a:ln>
            <a:noFill/>
          </a:ln>
        </p:spPr>
      </p:pic>
      <p:sp>
        <p:nvSpPr>
          <p:cNvPr id="110" name="Google Shape;110;p17"/>
          <p:cNvSpPr/>
          <p:nvPr/>
        </p:nvSpPr>
        <p:spPr>
          <a:xfrm>
            <a:off x="2895775" y="2476363"/>
            <a:ext cx="1143000" cy="1143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11" name="Google Shape;111;p17"/>
          <p:cNvPicPr preferRelativeResize="0"/>
          <p:nvPr/>
        </p:nvPicPr>
        <p:blipFill rotWithShape="1">
          <a:blip r:embed="rId5">
            <a:alphaModFix/>
          </a:blip>
          <a:srcRect b="9218" l="11654" r="12668" t="13117"/>
          <a:stretch/>
        </p:blipFill>
        <p:spPr>
          <a:xfrm>
            <a:off x="3077237" y="2755363"/>
            <a:ext cx="780100" cy="585000"/>
          </a:xfrm>
          <a:prstGeom prst="rect">
            <a:avLst/>
          </a:prstGeom>
          <a:noFill/>
          <a:ln>
            <a:noFill/>
          </a:ln>
        </p:spPr>
      </p:pic>
      <p:sp>
        <p:nvSpPr>
          <p:cNvPr id="112" name="Google Shape;112;p17"/>
          <p:cNvSpPr txBox="1"/>
          <p:nvPr/>
        </p:nvSpPr>
        <p:spPr>
          <a:xfrm>
            <a:off x="4775675" y="3853863"/>
            <a:ext cx="17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800">
                <a:latin typeface="Roboto"/>
                <a:ea typeface="Roboto"/>
                <a:cs typeface="Roboto"/>
                <a:sym typeface="Roboto"/>
              </a:rPr>
              <a:t>Does it vary by gender?</a:t>
            </a:r>
            <a:endParaRPr sz="1800">
              <a:latin typeface="Roboto"/>
              <a:ea typeface="Roboto"/>
              <a:cs typeface="Roboto"/>
              <a:sym typeface="Roboto"/>
            </a:endParaRPr>
          </a:p>
        </p:txBody>
      </p:sp>
      <p:sp>
        <p:nvSpPr>
          <p:cNvPr id="113" name="Google Shape;113;p17"/>
          <p:cNvSpPr txBox="1"/>
          <p:nvPr/>
        </p:nvSpPr>
        <p:spPr>
          <a:xfrm>
            <a:off x="2319925" y="3853875"/>
            <a:ext cx="229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800">
                <a:latin typeface="Roboto"/>
                <a:ea typeface="Roboto"/>
                <a:cs typeface="Roboto"/>
                <a:sym typeface="Roboto"/>
              </a:rPr>
              <a:t>Do you earn more with education?</a:t>
            </a:r>
            <a:endParaRPr sz="18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grpSp>
        <p:nvGrpSpPr>
          <p:cNvPr id="945" name="Google Shape;945;p44"/>
          <p:cNvGrpSpPr/>
          <p:nvPr/>
        </p:nvGrpSpPr>
        <p:grpSpPr>
          <a:xfrm>
            <a:off x="1253489" y="1529425"/>
            <a:ext cx="4751575" cy="3086052"/>
            <a:chOff x="1761914" y="1300550"/>
            <a:chExt cx="4751575" cy="3086052"/>
          </a:xfrm>
        </p:grpSpPr>
        <p:cxnSp>
          <p:nvCxnSpPr>
            <p:cNvPr id="946" name="Google Shape;946;p44"/>
            <p:cNvCxnSpPr/>
            <p:nvPr/>
          </p:nvCxnSpPr>
          <p:spPr>
            <a:xfrm>
              <a:off x="2119400" y="1300550"/>
              <a:ext cx="0" cy="2772600"/>
            </a:xfrm>
            <a:prstGeom prst="straightConnector1">
              <a:avLst/>
            </a:prstGeom>
            <a:noFill/>
            <a:ln cap="flat" cmpd="sng" w="9525">
              <a:solidFill>
                <a:srgbClr val="D9D9D9"/>
              </a:solidFill>
              <a:prstDash val="dash"/>
              <a:round/>
              <a:headEnd len="sm" w="sm" type="none"/>
              <a:tailEnd len="sm" w="sm" type="none"/>
            </a:ln>
          </p:spPr>
        </p:cxnSp>
        <p:cxnSp>
          <p:nvCxnSpPr>
            <p:cNvPr id="947" name="Google Shape;947;p44"/>
            <p:cNvCxnSpPr/>
            <p:nvPr/>
          </p:nvCxnSpPr>
          <p:spPr>
            <a:xfrm>
              <a:off x="2922738" y="1300550"/>
              <a:ext cx="0" cy="2772600"/>
            </a:xfrm>
            <a:prstGeom prst="straightConnector1">
              <a:avLst/>
            </a:prstGeom>
            <a:noFill/>
            <a:ln cap="flat" cmpd="sng" w="9525">
              <a:solidFill>
                <a:srgbClr val="D9D9D9"/>
              </a:solidFill>
              <a:prstDash val="dash"/>
              <a:round/>
              <a:headEnd len="sm" w="sm" type="none"/>
              <a:tailEnd len="sm" w="sm" type="none"/>
            </a:ln>
          </p:spPr>
        </p:cxnSp>
        <p:cxnSp>
          <p:nvCxnSpPr>
            <p:cNvPr id="948" name="Google Shape;948;p44"/>
            <p:cNvCxnSpPr/>
            <p:nvPr/>
          </p:nvCxnSpPr>
          <p:spPr>
            <a:xfrm>
              <a:off x="3734378" y="1300550"/>
              <a:ext cx="0" cy="2772600"/>
            </a:xfrm>
            <a:prstGeom prst="straightConnector1">
              <a:avLst/>
            </a:prstGeom>
            <a:noFill/>
            <a:ln cap="flat" cmpd="sng" w="9525">
              <a:solidFill>
                <a:srgbClr val="D9D9D9"/>
              </a:solidFill>
              <a:prstDash val="dash"/>
              <a:round/>
              <a:headEnd len="sm" w="sm" type="none"/>
              <a:tailEnd len="sm" w="sm" type="none"/>
            </a:ln>
          </p:spPr>
        </p:cxnSp>
        <p:cxnSp>
          <p:nvCxnSpPr>
            <p:cNvPr id="949" name="Google Shape;949;p44"/>
            <p:cNvCxnSpPr/>
            <p:nvPr/>
          </p:nvCxnSpPr>
          <p:spPr>
            <a:xfrm>
              <a:off x="4546019" y="1300550"/>
              <a:ext cx="0" cy="2772600"/>
            </a:xfrm>
            <a:prstGeom prst="straightConnector1">
              <a:avLst/>
            </a:prstGeom>
            <a:noFill/>
            <a:ln cap="flat" cmpd="sng" w="9525">
              <a:solidFill>
                <a:srgbClr val="D9D9D9"/>
              </a:solidFill>
              <a:prstDash val="dash"/>
              <a:round/>
              <a:headEnd len="sm" w="sm" type="none"/>
              <a:tailEnd len="sm" w="sm" type="none"/>
            </a:ln>
          </p:spPr>
        </p:cxnSp>
        <p:cxnSp>
          <p:nvCxnSpPr>
            <p:cNvPr id="950" name="Google Shape;950;p44"/>
            <p:cNvCxnSpPr/>
            <p:nvPr/>
          </p:nvCxnSpPr>
          <p:spPr>
            <a:xfrm>
              <a:off x="5357660" y="1300550"/>
              <a:ext cx="0" cy="2772600"/>
            </a:xfrm>
            <a:prstGeom prst="straightConnector1">
              <a:avLst/>
            </a:prstGeom>
            <a:noFill/>
            <a:ln cap="flat" cmpd="sng" w="9525">
              <a:solidFill>
                <a:srgbClr val="D9D9D9"/>
              </a:solidFill>
              <a:prstDash val="dash"/>
              <a:round/>
              <a:headEnd len="sm" w="sm" type="none"/>
              <a:tailEnd len="sm" w="sm" type="none"/>
            </a:ln>
          </p:spPr>
        </p:cxnSp>
        <p:cxnSp>
          <p:nvCxnSpPr>
            <p:cNvPr id="951" name="Google Shape;951;p44"/>
            <p:cNvCxnSpPr/>
            <p:nvPr/>
          </p:nvCxnSpPr>
          <p:spPr>
            <a:xfrm>
              <a:off x="6169300" y="1300550"/>
              <a:ext cx="0" cy="2772600"/>
            </a:xfrm>
            <a:prstGeom prst="straightConnector1">
              <a:avLst/>
            </a:prstGeom>
            <a:noFill/>
            <a:ln cap="flat" cmpd="sng" w="9525">
              <a:solidFill>
                <a:srgbClr val="D9D9D9"/>
              </a:solidFill>
              <a:prstDash val="dash"/>
              <a:round/>
              <a:headEnd len="sm" w="sm" type="none"/>
              <a:tailEnd len="sm" w="sm" type="none"/>
            </a:ln>
          </p:spPr>
        </p:cxnSp>
        <p:sp>
          <p:nvSpPr>
            <p:cNvPr id="952" name="Google Shape;952;p44"/>
            <p:cNvSpPr txBox="1"/>
            <p:nvPr/>
          </p:nvSpPr>
          <p:spPr>
            <a:xfrm>
              <a:off x="2571889"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10</a:t>
              </a:r>
              <a:endParaRPr b="0" i="0" sz="1200" u="none" cap="none" strike="noStrike">
                <a:solidFill>
                  <a:srgbClr val="434343"/>
                </a:solidFill>
                <a:latin typeface="Roboto"/>
                <a:ea typeface="Roboto"/>
                <a:cs typeface="Roboto"/>
                <a:sym typeface="Roboto"/>
              </a:endParaRPr>
            </a:p>
          </p:txBody>
        </p:sp>
        <p:sp>
          <p:nvSpPr>
            <p:cNvPr id="953" name="Google Shape;953;p44"/>
            <p:cNvSpPr txBox="1"/>
            <p:nvPr/>
          </p:nvSpPr>
          <p:spPr>
            <a:xfrm>
              <a:off x="3381864"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15</a:t>
              </a:r>
              <a:endParaRPr b="0" i="0" sz="1200" u="none" cap="none" strike="noStrike">
                <a:solidFill>
                  <a:srgbClr val="434343"/>
                </a:solidFill>
                <a:latin typeface="Roboto"/>
                <a:ea typeface="Roboto"/>
                <a:cs typeface="Roboto"/>
                <a:sym typeface="Roboto"/>
              </a:endParaRPr>
            </a:p>
          </p:txBody>
        </p:sp>
        <p:sp>
          <p:nvSpPr>
            <p:cNvPr id="954" name="Google Shape;954;p44"/>
            <p:cNvSpPr txBox="1"/>
            <p:nvPr/>
          </p:nvSpPr>
          <p:spPr>
            <a:xfrm>
              <a:off x="4191839"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20</a:t>
              </a:r>
              <a:endParaRPr b="0" i="0" sz="1200" u="none" cap="none" strike="noStrike">
                <a:solidFill>
                  <a:srgbClr val="434343"/>
                </a:solidFill>
                <a:latin typeface="Roboto"/>
                <a:ea typeface="Roboto"/>
                <a:cs typeface="Roboto"/>
                <a:sym typeface="Roboto"/>
              </a:endParaRPr>
            </a:p>
          </p:txBody>
        </p:sp>
        <p:sp>
          <p:nvSpPr>
            <p:cNvPr id="955" name="Google Shape;955;p44"/>
            <p:cNvSpPr txBox="1"/>
            <p:nvPr/>
          </p:nvSpPr>
          <p:spPr>
            <a:xfrm>
              <a:off x="5001814"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25</a:t>
              </a:r>
              <a:endParaRPr b="0" i="0" sz="1200" u="none" cap="none" strike="noStrike">
                <a:solidFill>
                  <a:srgbClr val="434343"/>
                </a:solidFill>
                <a:latin typeface="Roboto"/>
                <a:ea typeface="Roboto"/>
                <a:cs typeface="Roboto"/>
                <a:sym typeface="Roboto"/>
              </a:endParaRPr>
            </a:p>
          </p:txBody>
        </p:sp>
        <p:sp>
          <p:nvSpPr>
            <p:cNvPr id="956" name="Google Shape;956;p44"/>
            <p:cNvSpPr txBox="1"/>
            <p:nvPr/>
          </p:nvSpPr>
          <p:spPr>
            <a:xfrm>
              <a:off x="5811789"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30</a:t>
              </a:r>
              <a:endParaRPr b="0" i="0" sz="1200" u="none" cap="none" strike="noStrike">
                <a:solidFill>
                  <a:srgbClr val="434343"/>
                </a:solidFill>
                <a:latin typeface="Roboto"/>
                <a:ea typeface="Roboto"/>
                <a:cs typeface="Roboto"/>
                <a:sym typeface="Roboto"/>
              </a:endParaRPr>
            </a:p>
          </p:txBody>
        </p:sp>
        <p:sp>
          <p:nvSpPr>
            <p:cNvPr id="957" name="Google Shape;957;p44"/>
            <p:cNvSpPr txBox="1"/>
            <p:nvPr/>
          </p:nvSpPr>
          <p:spPr>
            <a:xfrm>
              <a:off x="1761914" y="4149302"/>
              <a:ext cx="701700" cy="237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0</a:t>
              </a:r>
              <a:endParaRPr b="0" i="0" sz="1200" u="none" cap="none" strike="noStrike">
                <a:solidFill>
                  <a:srgbClr val="434343"/>
                </a:solidFill>
                <a:latin typeface="Roboto"/>
                <a:ea typeface="Roboto"/>
                <a:cs typeface="Roboto"/>
                <a:sym typeface="Roboto"/>
              </a:endParaRPr>
            </a:p>
          </p:txBody>
        </p:sp>
      </p:grpSp>
      <p:sp>
        <p:nvSpPr>
          <p:cNvPr id="958" name="Google Shape;958;p4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959" name="Google Shape;959;p44"/>
          <p:cNvGrpSpPr/>
          <p:nvPr/>
        </p:nvGrpSpPr>
        <p:grpSpPr>
          <a:xfrm>
            <a:off x="710275" y="1435775"/>
            <a:ext cx="4950604" cy="2714850"/>
            <a:chOff x="710275" y="1240075"/>
            <a:chExt cx="4950604" cy="2714850"/>
          </a:xfrm>
        </p:grpSpPr>
        <p:sp>
          <p:nvSpPr>
            <p:cNvPr id="960" name="Google Shape;960;p44"/>
            <p:cNvSpPr/>
            <p:nvPr/>
          </p:nvSpPr>
          <p:spPr>
            <a:xfrm>
              <a:off x="1605778" y="1240075"/>
              <a:ext cx="1873800" cy="20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4"/>
            <p:cNvSpPr/>
            <p:nvPr/>
          </p:nvSpPr>
          <p:spPr>
            <a:xfrm>
              <a:off x="3595948" y="1240075"/>
              <a:ext cx="2064900" cy="207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4"/>
            <p:cNvSpPr txBox="1"/>
            <p:nvPr/>
          </p:nvSpPr>
          <p:spPr>
            <a:xfrm>
              <a:off x="710275" y="124337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January</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63" name="Google Shape;963;p44"/>
            <p:cNvSpPr/>
            <p:nvPr/>
          </p:nvSpPr>
          <p:spPr>
            <a:xfrm>
              <a:off x="1605783" y="1741525"/>
              <a:ext cx="2528100" cy="20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4"/>
            <p:cNvSpPr/>
            <p:nvPr/>
          </p:nvSpPr>
          <p:spPr>
            <a:xfrm>
              <a:off x="4250275" y="1741525"/>
              <a:ext cx="1410600" cy="207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4"/>
            <p:cNvSpPr txBox="1"/>
            <p:nvPr/>
          </p:nvSpPr>
          <p:spPr>
            <a:xfrm>
              <a:off x="710275" y="174482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February</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66" name="Google Shape;966;p44"/>
            <p:cNvSpPr/>
            <p:nvPr/>
          </p:nvSpPr>
          <p:spPr>
            <a:xfrm>
              <a:off x="1605775" y="2242975"/>
              <a:ext cx="756300" cy="2076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4"/>
            <p:cNvSpPr/>
            <p:nvPr/>
          </p:nvSpPr>
          <p:spPr>
            <a:xfrm>
              <a:off x="2478479" y="2242975"/>
              <a:ext cx="3182400" cy="2076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4"/>
            <p:cNvSpPr txBox="1"/>
            <p:nvPr/>
          </p:nvSpPr>
          <p:spPr>
            <a:xfrm>
              <a:off x="710275" y="224627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March</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69" name="Google Shape;969;p44"/>
            <p:cNvSpPr/>
            <p:nvPr/>
          </p:nvSpPr>
          <p:spPr>
            <a:xfrm>
              <a:off x="1605778" y="2744425"/>
              <a:ext cx="1911000" cy="207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4"/>
            <p:cNvSpPr/>
            <p:nvPr/>
          </p:nvSpPr>
          <p:spPr>
            <a:xfrm>
              <a:off x="3633273" y="2744425"/>
              <a:ext cx="2027400" cy="207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4"/>
            <p:cNvSpPr txBox="1"/>
            <p:nvPr/>
          </p:nvSpPr>
          <p:spPr>
            <a:xfrm>
              <a:off x="710275" y="274772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April</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72" name="Google Shape;972;p44"/>
            <p:cNvSpPr/>
            <p:nvPr/>
          </p:nvSpPr>
          <p:spPr>
            <a:xfrm>
              <a:off x="1605800" y="3245875"/>
              <a:ext cx="3353400" cy="207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4"/>
            <p:cNvSpPr/>
            <p:nvPr/>
          </p:nvSpPr>
          <p:spPr>
            <a:xfrm>
              <a:off x="5075499" y="3245875"/>
              <a:ext cx="585300" cy="207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4"/>
            <p:cNvSpPr txBox="1"/>
            <p:nvPr/>
          </p:nvSpPr>
          <p:spPr>
            <a:xfrm>
              <a:off x="710275" y="324917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May</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75" name="Google Shape;975;p44"/>
            <p:cNvSpPr/>
            <p:nvPr/>
          </p:nvSpPr>
          <p:spPr>
            <a:xfrm>
              <a:off x="1605800" y="3747325"/>
              <a:ext cx="1739700" cy="2076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4"/>
            <p:cNvSpPr/>
            <p:nvPr/>
          </p:nvSpPr>
          <p:spPr>
            <a:xfrm>
              <a:off x="3461850" y="3747325"/>
              <a:ext cx="2199000" cy="2076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4"/>
            <p:cNvSpPr txBox="1"/>
            <p:nvPr/>
          </p:nvSpPr>
          <p:spPr>
            <a:xfrm>
              <a:off x="710275" y="3750625"/>
              <a:ext cx="8955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434343"/>
                  </a:solidFill>
                  <a:latin typeface="Fira Sans Extra Condensed Medium"/>
                  <a:ea typeface="Fira Sans Extra Condensed Medium"/>
                  <a:cs typeface="Fira Sans Extra Condensed Medium"/>
                  <a:sym typeface="Fira Sans Extra Condensed Medium"/>
                </a:rPr>
                <a:t>June</a:t>
              </a:r>
              <a:endParaRPr b="0" i="0" sz="15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grpSp>
      <p:grpSp>
        <p:nvGrpSpPr>
          <p:cNvPr id="978" name="Google Shape;978;p44"/>
          <p:cNvGrpSpPr/>
          <p:nvPr/>
        </p:nvGrpSpPr>
        <p:grpSpPr>
          <a:xfrm>
            <a:off x="6659525" y="1435775"/>
            <a:ext cx="1774200" cy="1281900"/>
            <a:chOff x="6659525" y="1316275"/>
            <a:chExt cx="1774200" cy="1281900"/>
          </a:xfrm>
        </p:grpSpPr>
        <p:sp>
          <p:nvSpPr>
            <p:cNvPr id="979" name="Google Shape;979;p44"/>
            <p:cNvSpPr/>
            <p:nvPr/>
          </p:nvSpPr>
          <p:spPr>
            <a:xfrm>
              <a:off x="6659525" y="1316275"/>
              <a:ext cx="1774200" cy="1281900"/>
            </a:xfrm>
            <a:prstGeom prst="roundRect">
              <a:avLst>
                <a:gd fmla="val 8392"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44"/>
            <p:cNvGrpSpPr/>
            <p:nvPr/>
          </p:nvGrpSpPr>
          <p:grpSpPr>
            <a:xfrm>
              <a:off x="6938292" y="1417275"/>
              <a:ext cx="1216666" cy="1079925"/>
              <a:chOff x="5891088" y="1693700"/>
              <a:chExt cx="1216666" cy="1079925"/>
            </a:xfrm>
          </p:grpSpPr>
          <p:grpSp>
            <p:nvGrpSpPr>
              <p:cNvPr id="981" name="Google Shape;981;p44"/>
              <p:cNvGrpSpPr/>
              <p:nvPr/>
            </p:nvGrpSpPr>
            <p:grpSpPr>
              <a:xfrm>
                <a:off x="5891088" y="1693700"/>
                <a:ext cx="1216666" cy="208200"/>
                <a:chOff x="6984588" y="2183138"/>
                <a:chExt cx="1216666" cy="208200"/>
              </a:xfrm>
            </p:grpSpPr>
            <p:sp>
              <p:nvSpPr>
                <p:cNvPr id="982" name="Google Shape;982;p44"/>
                <p:cNvSpPr txBox="1"/>
                <p:nvPr/>
              </p:nvSpPr>
              <p:spPr>
                <a:xfrm>
                  <a:off x="7229254" y="2183138"/>
                  <a:ext cx="972000" cy="20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1"/>
                      </a:solidFill>
                      <a:latin typeface="Roboto"/>
                      <a:ea typeface="Roboto"/>
                      <a:cs typeface="Roboto"/>
                      <a:sym typeface="Roboto"/>
                    </a:rPr>
                    <a:t>Project 1</a:t>
                  </a:r>
                  <a:endParaRPr b="0" i="0" sz="1200" u="none" cap="none" strike="noStrike">
                    <a:solidFill>
                      <a:schemeClr val="accent1"/>
                    </a:solidFill>
                    <a:latin typeface="Roboto"/>
                    <a:ea typeface="Roboto"/>
                    <a:cs typeface="Roboto"/>
                    <a:sym typeface="Roboto"/>
                  </a:endParaRPr>
                </a:p>
              </p:txBody>
            </p:sp>
            <p:sp>
              <p:nvSpPr>
                <p:cNvPr id="983" name="Google Shape;983;p44"/>
                <p:cNvSpPr/>
                <p:nvPr/>
              </p:nvSpPr>
              <p:spPr>
                <a:xfrm>
                  <a:off x="6984588" y="2230375"/>
                  <a:ext cx="352200" cy="113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4" name="Google Shape;984;p44"/>
              <p:cNvGrpSpPr/>
              <p:nvPr/>
            </p:nvGrpSpPr>
            <p:grpSpPr>
              <a:xfrm>
                <a:off x="5891088" y="1984275"/>
                <a:ext cx="1216666" cy="208200"/>
                <a:chOff x="6984588" y="2442213"/>
                <a:chExt cx="1216666" cy="208200"/>
              </a:xfrm>
            </p:grpSpPr>
            <p:sp>
              <p:nvSpPr>
                <p:cNvPr id="985" name="Google Shape;985;p44"/>
                <p:cNvSpPr txBox="1"/>
                <p:nvPr/>
              </p:nvSpPr>
              <p:spPr>
                <a:xfrm>
                  <a:off x="7229254" y="2442213"/>
                  <a:ext cx="972000" cy="20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2"/>
                      </a:solidFill>
                      <a:latin typeface="Roboto"/>
                      <a:ea typeface="Roboto"/>
                      <a:cs typeface="Roboto"/>
                      <a:sym typeface="Roboto"/>
                    </a:rPr>
                    <a:t>Project 2</a:t>
                  </a:r>
                  <a:endParaRPr b="0" i="0" sz="1200" u="none" cap="none" strike="noStrike">
                    <a:solidFill>
                      <a:schemeClr val="accent2"/>
                    </a:solidFill>
                    <a:latin typeface="Roboto"/>
                    <a:ea typeface="Roboto"/>
                    <a:cs typeface="Roboto"/>
                    <a:sym typeface="Roboto"/>
                  </a:endParaRPr>
                </a:p>
              </p:txBody>
            </p:sp>
            <p:sp>
              <p:nvSpPr>
                <p:cNvPr id="986" name="Google Shape;986;p44"/>
                <p:cNvSpPr/>
                <p:nvPr/>
              </p:nvSpPr>
              <p:spPr>
                <a:xfrm>
                  <a:off x="6984588" y="2489450"/>
                  <a:ext cx="352200" cy="1137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7" name="Google Shape;987;p44"/>
              <p:cNvGrpSpPr/>
              <p:nvPr/>
            </p:nvGrpSpPr>
            <p:grpSpPr>
              <a:xfrm>
                <a:off x="5891088" y="2274850"/>
                <a:ext cx="1216666" cy="208200"/>
                <a:chOff x="6984588" y="2748538"/>
                <a:chExt cx="1216666" cy="208200"/>
              </a:xfrm>
            </p:grpSpPr>
            <p:sp>
              <p:nvSpPr>
                <p:cNvPr id="988" name="Google Shape;988;p44"/>
                <p:cNvSpPr txBox="1"/>
                <p:nvPr/>
              </p:nvSpPr>
              <p:spPr>
                <a:xfrm>
                  <a:off x="7229254" y="2748538"/>
                  <a:ext cx="972000" cy="20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3"/>
                      </a:solidFill>
                      <a:latin typeface="Roboto"/>
                      <a:ea typeface="Roboto"/>
                      <a:cs typeface="Roboto"/>
                      <a:sym typeface="Roboto"/>
                    </a:rPr>
                    <a:t>Project 3</a:t>
                  </a:r>
                  <a:endParaRPr b="0" i="0" sz="1200" u="none" cap="none" strike="noStrike">
                    <a:solidFill>
                      <a:schemeClr val="accent3"/>
                    </a:solidFill>
                    <a:latin typeface="Roboto"/>
                    <a:ea typeface="Roboto"/>
                    <a:cs typeface="Roboto"/>
                    <a:sym typeface="Roboto"/>
                  </a:endParaRPr>
                </a:p>
              </p:txBody>
            </p:sp>
            <p:sp>
              <p:nvSpPr>
                <p:cNvPr id="989" name="Google Shape;989;p44"/>
                <p:cNvSpPr/>
                <p:nvPr/>
              </p:nvSpPr>
              <p:spPr>
                <a:xfrm>
                  <a:off x="6984588" y="2795775"/>
                  <a:ext cx="352200" cy="113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0" name="Google Shape;990;p44"/>
              <p:cNvGrpSpPr/>
              <p:nvPr/>
            </p:nvGrpSpPr>
            <p:grpSpPr>
              <a:xfrm>
                <a:off x="5891088" y="2565425"/>
                <a:ext cx="1216666" cy="208200"/>
                <a:chOff x="6984588" y="3054863"/>
                <a:chExt cx="1216666" cy="208200"/>
              </a:xfrm>
            </p:grpSpPr>
            <p:sp>
              <p:nvSpPr>
                <p:cNvPr id="991" name="Google Shape;991;p44"/>
                <p:cNvSpPr txBox="1"/>
                <p:nvPr/>
              </p:nvSpPr>
              <p:spPr>
                <a:xfrm>
                  <a:off x="7229254" y="3054863"/>
                  <a:ext cx="972000" cy="208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chemeClr val="accent6"/>
                      </a:solidFill>
                      <a:latin typeface="Roboto"/>
                      <a:ea typeface="Roboto"/>
                      <a:cs typeface="Roboto"/>
                      <a:sym typeface="Roboto"/>
                    </a:rPr>
                    <a:t>Project 4</a:t>
                  </a:r>
                  <a:endParaRPr b="0" i="0" sz="1200" u="none" cap="none" strike="noStrike">
                    <a:solidFill>
                      <a:schemeClr val="accent6"/>
                    </a:solidFill>
                    <a:latin typeface="Roboto"/>
                    <a:ea typeface="Roboto"/>
                    <a:cs typeface="Roboto"/>
                    <a:sym typeface="Roboto"/>
                  </a:endParaRPr>
                </a:p>
              </p:txBody>
            </p:sp>
            <p:sp>
              <p:nvSpPr>
                <p:cNvPr id="992" name="Google Shape;992;p44"/>
                <p:cNvSpPr/>
                <p:nvPr/>
              </p:nvSpPr>
              <p:spPr>
                <a:xfrm>
                  <a:off x="6984588" y="3102100"/>
                  <a:ext cx="352200" cy="1137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993" name="Google Shape;993;p44"/>
          <p:cNvGrpSpPr/>
          <p:nvPr/>
        </p:nvGrpSpPr>
        <p:grpSpPr>
          <a:xfrm>
            <a:off x="6244250" y="3523375"/>
            <a:ext cx="2189475" cy="1152750"/>
            <a:chOff x="6244300" y="1152500"/>
            <a:chExt cx="2189475" cy="1152750"/>
          </a:xfrm>
        </p:grpSpPr>
        <p:sp>
          <p:nvSpPr>
            <p:cNvPr id="994" name="Google Shape;994;p44"/>
            <p:cNvSpPr txBox="1"/>
            <p:nvPr/>
          </p:nvSpPr>
          <p:spPr>
            <a:xfrm>
              <a:off x="6244375" y="1152500"/>
              <a:ext cx="21894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434343"/>
                  </a:solidFill>
                  <a:latin typeface="Fira Sans Extra Condensed Medium"/>
                  <a:ea typeface="Fira Sans Extra Condensed Medium"/>
                  <a:cs typeface="Fira Sans Extra Condensed Medium"/>
                  <a:sym typeface="Fira Sans Extra Condensed Medium"/>
                </a:rPr>
                <a:t>Planet Venus</a:t>
              </a:r>
              <a:endParaRPr b="0" i="0" sz="1700" u="none" cap="none" strike="noStrike">
                <a:solidFill>
                  <a:srgbClr val="434343"/>
                </a:solidFill>
                <a:latin typeface="Fira Sans Extra Condensed Medium"/>
                <a:ea typeface="Fira Sans Extra Condensed Medium"/>
                <a:cs typeface="Fira Sans Extra Condensed Medium"/>
                <a:sym typeface="Fira Sans Extra Condensed Medium"/>
              </a:endParaRPr>
            </a:p>
          </p:txBody>
        </p:sp>
        <p:sp>
          <p:nvSpPr>
            <p:cNvPr id="995" name="Google Shape;995;p44"/>
            <p:cNvSpPr txBox="1"/>
            <p:nvPr/>
          </p:nvSpPr>
          <p:spPr>
            <a:xfrm>
              <a:off x="6244300" y="1408250"/>
              <a:ext cx="2189400" cy="89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 It is terribly hot, even hotter than Mercury</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001" name="Google Shape;1001;p45"/>
          <p:cNvGrpSpPr/>
          <p:nvPr/>
        </p:nvGrpSpPr>
        <p:grpSpPr>
          <a:xfrm>
            <a:off x="4567317" y="1606460"/>
            <a:ext cx="2635560" cy="1974893"/>
            <a:chOff x="4746100" y="1831369"/>
            <a:chExt cx="2854500" cy="2138950"/>
          </a:xfrm>
        </p:grpSpPr>
        <p:sp>
          <p:nvSpPr>
            <p:cNvPr id="1002" name="Google Shape;1002;p45"/>
            <p:cNvSpPr/>
            <p:nvPr/>
          </p:nvSpPr>
          <p:spPr>
            <a:xfrm>
              <a:off x="4746100" y="1831369"/>
              <a:ext cx="4152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5"/>
            <p:cNvSpPr/>
            <p:nvPr/>
          </p:nvSpPr>
          <p:spPr>
            <a:xfrm>
              <a:off x="4746100" y="2151569"/>
              <a:ext cx="9339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5"/>
            <p:cNvSpPr/>
            <p:nvPr/>
          </p:nvSpPr>
          <p:spPr>
            <a:xfrm>
              <a:off x="4746100" y="2471744"/>
              <a:ext cx="11769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5"/>
            <p:cNvSpPr/>
            <p:nvPr/>
          </p:nvSpPr>
          <p:spPr>
            <a:xfrm>
              <a:off x="4746100" y="2791944"/>
              <a:ext cx="20847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5"/>
            <p:cNvSpPr/>
            <p:nvPr/>
          </p:nvSpPr>
          <p:spPr>
            <a:xfrm>
              <a:off x="4746100" y="3112144"/>
              <a:ext cx="28545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5"/>
            <p:cNvSpPr/>
            <p:nvPr/>
          </p:nvSpPr>
          <p:spPr>
            <a:xfrm>
              <a:off x="4746100" y="3432319"/>
              <a:ext cx="25134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5"/>
            <p:cNvSpPr/>
            <p:nvPr/>
          </p:nvSpPr>
          <p:spPr>
            <a:xfrm>
              <a:off x="4746100" y="3752519"/>
              <a:ext cx="1885800" cy="21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45"/>
          <p:cNvGrpSpPr/>
          <p:nvPr/>
        </p:nvGrpSpPr>
        <p:grpSpPr>
          <a:xfrm>
            <a:off x="2171976" y="1606460"/>
            <a:ext cx="2395433" cy="1974893"/>
            <a:chOff x="2151775" y="1831369"/>
            <a:chExt cx="2594425" cy="2138950"/>
          </a:xfrm>
        </p:grpSpPr>
        <p:sp>
          <p:nvSpPr>
            <p:cNvPr id="1010" name="Google Shape;1010;p45"/>
            <p:cNvSpPr/>
            <p:nvPr/>
          </p:nvSpPr>
          <p:spPr>
            <a:xfrm>
              <a:off x="4414500" y="1831369"/>
              <a:ext cx="3315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5"/>
            <p:cNvSpPr/>
            <p:nvPr/>
          </p:nvSpPr>
          <p:spPr>
            <a:xfrm>
              <a:off x="4110750" y="2151569"/>
              <a:ext cx="6354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5"/>
            <p:cNvSpPr/>
            <p:nvPr/>
          </p:nvSpPr>
          <p:spPr>
            <a:xfrm>
              <a:off x="3569225" y="2471744"/>
              <a:ext cx="11769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5"/>
            <p:cNvSpPr/>
            <p:nvPr/>
          </p:nvSpPr>
          <p:spPr>
            <a:xfrm>
              <a:off x="2921900" y="2791944"/>
              <a:ext cx="18243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5"/>
            <p:cNvSpPr/>
            <p:nvPr/>
          </p:nvSpPr>
          <p:spPr>
            <a:xfrm>
              <a:off x="2151775" y="3112144"/>
              <a:ext cx="25944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5"/>
            <p:cNvSpPr/>
            <p:nvPr/>
          </p:nvSpPr>
          <p:spPr>
            <a:xfrm>
              <a:off x="2661425" y="3432319"/>
              <a:ext cx="20847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5"/>
            <p:cNvSpPr/>
            <p:nvPr/>
          </p:nvSpPr>
          <p:spPr>
            <a:xfrm>
              <a:off x="2860200" y="3752519"/>
              <a:ext cx="1885800" cy="217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45"/>
          <p:cNvGrpSpPr/>
          <p:nvPr/>
        </p:nvGrpSpPr>
        <p:grpSpPr>
          <a:xfrm>
            <a:off x="1057992" y="1359898"/>
            <a:ext cx="6615710" cy="2739223"/>
            <a:chOff x="945250" y="1564325"/>
            <a:chExt cx="7165288" cy="2966775"/>
          </a:xfrm>
        </p:grpSpPr>
        <p:cxnSp>
          <p:nvCxnSpPr>
            <p:cNvPr id="1018" name="Google Shape;1018;p45"/>
            <p:cNvCxnSpPr/>
            <p:nvPr/>
          </p:nvCxnSpPr>
          <p:spPr>
            <a:xfrm>
              <a:off x="2435706"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19" name="Google Shape;1019;p45"/>
            <p:cNvCxnSpPr/>
            <p:nvPr/>
          </p:nvCxnSpPr>
          <p:spPr>
            <a:xfrm>
              <a:off x="3205838"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20" name="Google Shape;1020;p45"/>
            <p:cNvCxnSpPr/>
            <p:nvPr/>
          </p:nvCxnSpPr>
          <p:spPr>
            <a:xfrm>
              <a:off x="3975969"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21" name="Google Shape;1021;p45"/>
            <p:cNvCxnSpPr/>
            <p:nvPr/>
          </p:nvCxnSpPr>
          <p:spPr>
            <a:xfrm>
              <a:off x="4746100"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22" name="Google Shape;1022;p45"/>
            <p:cNvCxnSpPr/>
            <p:nvPr/>
          </p:nvCxnSpPr>
          <p:spPr>
            <a:xfrm>
              <a:off x="5516231"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23" name="Google Shape;1023;p45"/>
            <p:cNvCxnSpPr/>
            <p:nvPr/>
          </p:nvCxnSpPr>
          <p:spPr>
            <a:xfrm>
              <a:off x="6286363"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24" name="Google Shape;1024;p45"/>
            <p:cNvCxnSpPr/>
            <p:nvPr/>
          </p:nvCxnSpPr>
          <p:spPr>
            <a:xfrm>
              <a:off x="7056494" y="1564325"/>
              <a:ext cx="0" cy="2673000"/>
            </a:xfrm>
            <a:prstGeom prst="straightConnector1">
              <a:avLst/>
            </a:prstGeom>
            <a:noFill/>
            <a:ln cap="flat" cmpd="sng" w="9525">
              <a:solidFill>
                <a:schemeClr val="lt2"/>
              </a:solidFill>
              <a:prstDash val="solid"/>
              <a:round/>
              <a:headEnd len="sm" w="sm" type="none"/>
              <a:tailEnd len="sm" w="sm" type="none"/>
            </a:ln>
          </p:spPr>
        </p:cxnSp>
        <p:sp>
          <p:nvSpPr>
            <p:cNvPr id="1025" name="Google Shape;1025;p45"/>
            <p:cNvSpPr txBox="1"/>
            <p:nvPr/>
          </p:nvSpPr>
          <p:spPr>
            <a:xfrm>
              <a:off x="4462150"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0%</a:t>
              </a:r>
              <a:endParaRPr b="0" i="0" sz="1100" u="none" cap="none" strike="noStrike">
                <a:solidFill>
                  <a:srgbClr val="434343"/>
                </a:solidFill>
                <a:latin typeface="Roboto"/>
                <a:ea typeface="Roboto"/>
                <a:cs typeface="Roboto"/>
                <a:sym typeface="Roboto"/>
              </a:endParaRPr>
            </a:p>
          </p:txBody>
        </p:sp>
        <p:sp>
          <p:nvSpPr>
            <p:cNvPr id="1026" name="Google Shape;1026;p45"/>
            <p:cNvSpPr txBox="1"/>
            <p:nvPr/>
          </p:nvSpPr>
          <p:spPr>
            <a:xfrm>
              <a:off x="3692025"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25%</a:t>
              </a:r>
              <a:endParaRPr b="0" i="0" sz="1100" u="none" cap="none" strike="noStrike">
                <a:solidFill>
                  <a:srgbClr val="434343"/>
                </a:solidFill>
                <a:latin typeface="Roboto"/>
                <a:ea typeface="Roboto"/>
                <a:cs typeface="Roboto"/>
                <a:sym typeface="Roboto"/>
              </a:endParaRPr>
            </a:p>
          </p:txBody>
        </p:sp>
        <p:sp>
          <p:nvSpPr>
            <p:cNvPr id="1027" name="Google Shape;1027;p45"/>
            <p:cNvSpPr txBox="1"/>
            <p:nvPr/>
          </p:nvSpPr>
          <p:spPr>
            <a:xfrm>
              <a:off x="2921900"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a:t>
              </a:r>
              <a:endParaRPr b="0" i="0" sz="1100" u="none" cap="none" strike="noStrike">
                <a:solidFill>
                  <a:srgbClr val="434343"/>
                </a:solidFill>
                <a:latin typeface="Roboto"/>
                <a:ea typeface="Roboto"/>
                <a:cs typeface="Roboto"/>
                <a:sym typeface="Roboto"/>
              </a:endParaRPr>
            </a:p>
          </p:txBody>
        </p:sp>
        <p:sp>
          <p:nvSpPr>
            <p:cNvPr id="1028" name="Google Shape;1028;p45"/>
            <p:cNvSpPr txBox="1"/>
            <p:nvPr/>
          </p:nvSpPr>
          <p:spPr>
            <a:xfrm>
              <a:off x="1381650"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100%</a:t>
              </a:r>
              <a:endParaRPr b="0" i="0" sz="1100" u="none" cap="none" strike="noStrike">
                <a:solidFill>
                  <a:srgbClr val="434343"/>
                </a:solidFill>
                <a:latin typeface="Roboto"/>
                <a:ea typeface="Roboto"/>
                <a:cs typeface="Roboto"/>
                <a:sym typeface="Roboto"/>
              </a:endParaRPr>
            </a:p>
          </p:txBody>
        </p:sp>
        <p:sp>
          <p:nvSpPr>
            <p:cNvPr id="1029" name="Google Shape;1029;p45"/>
            <p:cNvSpPr txBox="1"/>
            <p:nvPr/>
          </p:nvSpPr>
          <p:spPr>
            <a:xfrm>
              <a:off x="6772513"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75%</a:t>
              </a:r>
              <a:endParaRPr b="0" i="0" sz="1100" u="none" cap="none" strike="noStrike">
                <a:solidFill>
                  <a:srgbClr val="434343"/>
                </a:solidFill>
                <a:latin typeface="Roboto"/>
                <a:ea typeface="Roboto"/>
                <a:cs typeface="Roboto"/>
                <a:sym typeface="Roboto"/>
              </a:endParaRPr>
            </a:p>
          </p:txBody>
        </p:sp>
        <p:sp>
          <p:nvSpPr>
            <p:cNvPr id="1030" name="Google Shape;1030;p45"/>
            <p:cNvSpPr txBox="1"/>
            <p:nvPr/>
          </p:nvSpPr>
          <p:spPr>
            <a:xfrm>
              <a:off x="6002388"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a:t>
              </a:r>
              <a:endParaRPr b="0" i="0" sz="1100" u="none" cap="none" strike="noStrike">
                <a:solidFill>
                  <a:srgbClr val="434343"/>
                </a:solidFill>
                <a:latin typeface="Roboto"/>
                <a:ea typeface="Roboto"/>
                <a:cs typeface="Roboto"/>
                <a:sym typeface="Roboto"/>
              </a:endParaRPr>
            </a:p>
          </p:txBody>
        </p:sp>
        <p:sp>
          <p:nvSpPr>
            <p:cNvPr id="1031" name="Google Shape;1031;p45"/>
            <p:cNvSpPr txBox="1"/>
            <p:nvPr/>
          </p:nvSpPr>
          <p:spPr>
            <a:xfrm>
              <a:off x="5232263"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25%</a:t>
              </a:r>
              <a:endParaRPr b="0" i="0" sz="1100" u="none" cap="none" strike="noStrike">
                <a:solidFill>
                  <a:srgbClr val="434343"/>
                </a:solidFill>
                <a:latin typeface="Roboto"/>
                <a:ea typeface="Roboto"/>
                <a:cs typeface="Roboto"/>
                <a:sym typeface="Roboto"/>
              </a:endParaRPr>
            </a:p>
          </p:txBody>
        </p:sp>
        <p:cxnSp>
          <p:nvCxnSpPr>
            <p:cNvPr id="1032" name="Google Shape;1032;p45"/>
            <p:cNvCxnSpPr/>
            <p:nvPr/>
          </p:nvCxnSpPr>
          <p:spPr>
            <a:xfrm>
              <a:off x="1665575" y="1564325"/>
              <a:ext cx="0" cy="2673000"/>
            </a:xfrm>
            <a:prstGeom prst="straightConnector1">
              <a:avLst/>
            </a:prstGeom>
            <a:noFill/>
            <a:ln cap="flat" cmpd="sng" w="9525">
              <a:solidFill>
                <a:schemeClr val="lt2"/>
              </a:solidFill>
              <a:prstDash val="solid"/>
              <a:round/>
              <a:headEnd len="sm" w="sm" type="none"/>
              <a:tailEnd len="sm" w="sm" type="none"/>
            </a:ln>
          </p:spPr>
        </p:cxnSp>
        <p:cxnSp>
          <p:nvCxnSpPr>
            <p:cNvPr id="1033" name="Google Shape;1033;p45"/>
            <p:cNvCxnSpPr/>
            <p:nvPr/>
          </p:nvCxnSpPr>
          <p:spPr>
            <a:xfrm>
              <a:off x="7826625" y="1564325"/>
              <a:ext cx="0" cy="2673000"/>
            </a:xfrm>
            <a:prstGeom prst="straightConnector1">
              <a:avLst/>
            </a:prstGeom>
            <a:noFill/>
            <a:ln cap="flat" cmpd="sng" w="9525">
              <a:solidFill>
                <a:schemeClr val="lt2"/>
              </a:solidFill>
              <a:prstDash val="solid"/>
              <a:round/>
              <a:headEnd len="sm" w="sm" type="none"/>
              <a:tailEnd len="sm" w="sm" type="none"/>
            </a:ln>
          </p:spPr>
        </p:cxnSp>
        <p:sp>
          <p:nvSpPr>
            <p:cNvPr id="1034" name="Google Shape;1034;p45"/>
            <p:cNvSpPr txBox="1"/>
            <p:nvPr/>
          </p:nvSpPr>
          <p:spPr>
            <a:xfrm>
              <a:off x="2151775"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75%</a:t>
              </a:r>
              <a:endParaRPr b="0" i="0" sz="1100" u="none" cap="none" strike="noStrike">
                <a:solidFill>
                  <a:srgbClr val="434343"/>
                </a:solidFill>
                <a:latin typeface="Roboto"/>
                <a:ea typeface="Roboto"/>
                <a:cs typeface="Roboto"/>
                <a:sym typeface="Roboto"/>
              </a:endParaRPr>
            </a:p>
          </p:txBody>
        </p:sp>
        <p:sp>
          <p:nvSpPr>
            <p:cNvPr id="1035" name="Google Shape;1035;p45"/>
            <p:cNvSpPr txBox="1"/>
            <p:nvPr/>
          </p:nvSpPr>
          <p:spPr>
            <a:xfrm>
              <a:off x="7542638" y="4313300"/>
              <a:ext cx="567900" cy="21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100%</a:t>
              </a:r>
              <a:endParaRPr b="0" i="0" sz="1100" u="none" cap="none" strike="noStrike">
                <a:solidFill>
                  <a:srgbClr val="434343"/>
                </a:solidFill>
                <a:latin typeface="Roboto"/>
                <a:ea typeface="Roboto"/>
                <a:cs typeface="Roboto"/>
                <a:sym typeface="Roboto"/>
              </a:endParaRPr>
            </a:p>
          </p:txBody>
        </p:sp>
        <p:sp>
          <p:nvSpPr>
            <p:cNvPr id="1036" name="Google Shape;1036;p45"/>
            <p:cNvSpPr txBox="1"/>
            <p:nvPr/>
          </p:nvSpPr>
          <p:spPr>
            <a:xfrm>
              <a:off x="945250" y="3752494"/>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a:t>
              </a:r>
              <a:endParaRPr b="0" i="0" sz="1100" u="none" cap="none" strike="noStrike">
                <a:solidFill>
                  <a:srgbClr val="434343"/>
                </a:solidFill>
                <a:latin typeface="Roboto"/>
                <a:ea typeface="Roboto"/>
                <a:cs typeface="Roboto"/>
                <a:sym typeface="Roboto"/>
              </a:endParaRPr>
            </a:p>
          </p:txBody>
        </p:sp>
        <p:sp>
          <p:nvSpPr>
            <p:cNvPr id="1037" name="Google Shape;1037;p45"/>
            <p:cNvSpPr txBox="1"/>
            <p:nvPr/>
          </p:nvSpPr>
          <p:spPr>
            <a:xfrm>
              <a:off x="945250" y="34323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30</a:t>
              </a:r>
              <a:endParaRPr b="0" i="0" sz="1100" u="none" cap="none" strike="noStrike">
                <a:solidFill>
                  <a:srgbClr val="434343"/>
                </a:solidFill>
                <a:latin typeface="Roboto"/>
                <a:ea typeface="Roboto"/>
                <a:cs typeface="Roboto"/>
                <a:sym typeface="Roboto"/>
              </a:endParaRPr>
            </a:p>
          </p:txBody>
        </p:sp>
        <p:sp>
          <p:nvSpPr>
            <p:cNvPr id="1038" name="Google Shape;1038;p45"/>
            <p:cNvSpPr txBox="1"/>
            <p:nvPr/>
          </p:nvSpPr>
          <p:spPr>
            <a:xfrm>
              <a:off x="945250" y="31121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40</a:t>
              </a:r>
              <a:endParaRPr b="0" i="0" sz="1100" u="none" cap="none" strike="noStrike">
                <a:solidFill>
                  <a:srgbClr val="434343"/>
                </a:solidFill>
                <a:latin typeface="Roboto"/>
                <a:ea typeface="Roboto"/>
                <a:cs typeface="Roboto"/>
                <a:sym typeface="Roboto"/>
              </a:endParaRPr>
            </a:p>
          </p:txBody>
        </p:sp>
        <p:sp>
          <p:nvSpPr>
            <p:cNvPr id="1039" name="Google Shape;1039;p45"/>
            <p:cNvSpPr txBox="1"/>
            <p:nvPr/>
          </p:nvSpPr>
          <p:spPr>
            <a:xfrm>
              <a:off x="945250" y="27919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a:t>
              </a:r>
              <a:endParaRPr b="0" i="0" sz="1100" u="none" cap="none" strike="noStrike">
                <a:solidFill>
                  <a:srgbClr val="434343"/>
                </a:solidFill>
                <a:latin typeface="Roboto"/>
                <a:ea typeface="Roboto"/>
                <a:cs typeface="Roboto"/>
                <a:sym typeface="Roboto"/>
              </a:endParaRPr>
            </a:p>
          </p:txBody>
        </p:sp>
        <p:sp>
          <p:nvSpPr>
            <p:cNvPr id="1040" name="Google Shape;1040;p45"/>
            <p:cNvSpPr txBox="1"/>
            <p:nvPr/>
          </p:nvSpPr>
          <p:spPr>
            <a:xfrm>
              <a:off x="945250" y="24717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60</a:t>
              </a:r>
              <a:endParaRPr b="0" i="0" sz="1100" u="none" cap="none" strike="noStrike">
                <a:solidFill>
                  <a:srgbClr val="434343"/>
                </a:solidFill>
                <a:latin typeface="Roboto"/>
                <a:ea typeface="Roboto"/>
                <a:cs typeface="Roboto"/>
                <a:sym typeface="Roboto"/>
              </a:endParaRPr>
            </a:p>
          </p:txBody>
        </p:sp>
        <p:sp>
          <p:nvSpPr>
            <p:cNvPr id="1041" name="Google Shape;1041;p45"/>
            <p:cNvSpPr txBox="1"/>
            <p:nvPr/>
          </p:nvSpPr>
          <p:spPr>
            <a:xfrm>
              <a:off x="945250" y="21515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70</a:t>
              </a:r>
              <a:endParaRPr b="0" i="0" sz="1100" u="none" cap="none" strike="noStrike">
                <a:solidFill>
                  <a:srgbClr val="434343"/>
                </a:solidFill>
                <a:latin typeface="Roboto"/>
                <a:ea typeface="Roboto"/>
                <a:cs typeface="Roboto"/>
                <a:sym typeface="Roboto"/>
              </a:endParaRPr>
            </a:p>
          </p:txBody>
        </p:sp>
        <p:sp>
          <p:nvSpPr>
            <p:cNvPr id="1042" name="Google Shape;1042;p45"/>
            <p:cNvSpPr txBox="1"/>
            <p:nvPr/>
          </p:nvSpPr>
          <p:spPr>
            <a:xfrm>
              <a:off x="945250" y="1831331"/>
              <a:ext cx="567900" cy="217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71+</a:t>
              </a:r>
              <a:endParaRPr b="0" i="0" sz="1100" u="none" cap="none" strike="noStrike">
                <a:solidFill>
                  <a:srgbClr val="434343"/>
                </a:solidFill>
                <a:latin typeface="Roboto"/>
                <a:ea typeface="Roboto"/>
                <a:cs typeface="Roboto"/>
                <a:sym typeface="Roboto"/>
              </a:endParaRPr>
            </a:p>
          </p:txBody>
        </p:sp>
      </p:grpSp>
      <p:grpSp>
        <p:nvGrpSpPr>
          <p:cNvPr id="1043" name="Google Shape;1043;p45"/>
          <p:cNvGrpSpPr/>
          <p:nvPr/>
        </p:nvGrpSpPr>
        <p:grpSpPr>
          <a:xfrm>
            <a:off x="3111298" y="4247100"/>
            <a:ext cx="2933600" cy="352500"/>
            <a:chOff x="3111298" y="4254338"/>
            <a:chExt cx="2933600" cy="352500"/>
          </a:xfrm>
        </p:grpSpPr>
        <p:sp>
          <p:nvSpPr>
            <p:cNvPr id="1044" name="Google Shape;1044;p45"/>
            <p:cNvSpPr/>
            <p:nvPr/>
          </p:nvSpPr>
          <p:spPr>
            <a:xfrm>
              <a:off x="4267802" y="4354688"/>
              <a:ext cx="151800" cy="151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5"/>
            <p:cNvSpPr txBox="1"/>
            <p:nvPr/>
          </p:nvSpPr>
          <p:spPr>
            <a:xfrm>
              <a:off x="3111298" y="4254338"/>
              <a:ext cx="1080300" cy="35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Male</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46" name="Google Shape;1046;p45"/>
            <p:cNvSpPr/>
            <p:nvPr/>
          </p:nvSpPr>
          <p:spPr>
            <a:xfrm>
              <a:off x="4736602" y="4354688"/>
              <a:ext cx="151800" cy="151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5"/>
            <p:cNvSpPr txBox="1"/>
            <p:nvPr/>
          </p:nvSpPr>
          <p:spPr>
            <a:xfrm>
              <a:off x="4964598" y="4254338"/>
              <a:ext cx="1080300" cy="35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Female</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4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053" name="Google Shape;1053;p46"/>
          <p:cNvGrpSpPr/>
          <p:nvPr/>
        </p:nvGrpSpPr>
        <p:grpSpPr>
          <a:xfrm>
            <a:off x="995961" y="1374405"/>
            <a:ext cx="557751" cy="3512255"/>
            <a:chOff x="1767574" y="1330266"/>
            <a:chExt cx="557751" cy="3512255"/>
          </a:xfrm>
        </p:grpSpPr>
        <p:sp>
          <p:nvSpPr>
            <p:cNvPr id="1054" name="Google Shape;1054;p46"/>
            <p:cNvSpPr/>
            <p:nvPr/>
          </p:nvSpPr>
          <p:spPr>
            <a:xfrm>
              <a:off x="2086880" y="3757547"/>
              <a:ext cx="238423" cy="23842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6"/>
            <p:cNvSpPr/>
            <p:nvPr/>
          </p:nvSpPr>
          <p:spPr>
            <a:xfrm>
              <a:off x="2086880" y="3487849"/>
              <a:ext cx="238423" cy="23842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6"/>
            <p:cNvSpPr/>
            <p:nvPr/>
          </p:nvSpPr>
          <p:spPr>
            <a:xfrm>
              <a:off x="2086880" y="3218151"/>
              <a:ext cx="238423" cy="23842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6"/>
            <p:cNvSpPr/>
            <p:nvPr/>
          </p:nvSpPr>
          <p:spPr>
            <a:xfrm>
              <a:off x="2086880" y="2948453"/>
              <a:ext cx="238423" cy="23842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6"/>
            <p:cNvSpPr/>
            <p:nvPr/>
          </p:nvSpPr>
          <p:spPr>
            <a:xfrm>
              <a:off x="2086880" y="2678756"/>
              <a:ext cx="238423" cy="238423"/>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6"/>
            <p:cNvSpPr/>
            <p:nvPr/>
          </p:nvSpPr>
          <p:spPr>
            <a:xfrm>
              <a:off x="2086880"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6"/>
            <p:cNvSpPr/>
            <p:nvPr/>
          </p:nvSpPr>
          <p:spPr>
            <a:xfrm>
              <a:off x="2086880"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6"/>
            <p:cNvSpPr/>
            <p:nvPr/>
          </p:nvSpPr>
          <p:spPr>
            <a:xfrm>
              <a:off x="2086880"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6"/>
            <p:cNvSpPr/>
            <p:nvPr/>
          </p:nvSpPr>
          <p:spPr>
            <a:xfrm>
              <a:off x="2086880"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6"/>
            <p:cNvSpPr/>
            <p:nvPr/>
          </p:nvSpPr>
          <p:spPr>
            <a:xfrm>
              <a:off x="2086880"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6"/>
            <p:cNvSpPr txBox="1"/>
            <p:nvPr/>
          </p:nvSpPr>
          <p:spPr>
            <a:xfrm rot="-3599935">
              <a:off x="1663662" y="4359506"/>
              <a:ext cx="765575"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JAN</a:t>
              </a:r>
              <a:endParaRPr b="0" i="0" sz="1200" u="none" cap="none" strike="noStrike">
                <a:solidFill>
                  <a:srgbClr val="434343"/>
                </a:solidFill>
                <a:latin typeface="Roboto"/>
                <a:ea typeface="Roboto"/>
                <a:cs typeface="Roboto"/>
                <a:sym typeface="Roboto"/>
              </a:endParaRPr>
            </a:p>
          </p:txBody>
        </p:sp>
      </p:grpSp>
      <p:grpSp>
        <p:nvGrpSpPr>
          <p:cNvPr id="1065" name="Google Shape;1065;p46"/>
          <p:cNvGrpSpPr/>
          <p:nvPr/>
        </p:nvGrpSpPr>
        <p:grpSpPr>
          <a:xfrm>
            <a:off x="1472042" y="1374405"/>
            <a:ext cx="511889" cy="3426454"/>
            <a:chOff x="2243655" y="1330266"/>
            <a:chExt cx="511889" cy="3426454"/>
          </a:xfrm>
        </p:grpSpPr>
        <p:sp>
          <p:nvSpPr>
            <p:cNvPr id="1066" name="Google Shape;1066;p46"/>
            <p:cNvSpPr/>
            <p:nvPr/>
          </p:nvSpPr>
          <p:spPr>
            <a:xfrm>
              <a:off x="2517044" y="3757547"/>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6"/>
            <p:cNvSpPr/>
            <p:nvPr/>
          </p:nvSpPr>
          <p:spPr>
            <a:xfrm>
              <a:off x="2517044" y="3487849"/>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6"/>
            <p:cNvSpPr/>
            <p:nvPr/>
          </p:nvSpPr>
          <p:spPr>
            <a:xfrm>
              <a:off x="2517044" y="3218151"/>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6"/>
            <p:cNvSpPr/>
            <p:nvPr/>
          </p:nvSpPr>
          <p:spPr>
            <a:xfrm>
              <a:off x="2517044" y="2948453"/>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6"/>
            <p:cNvSpPr/>
            <p:nvPr/>
          </p:nvSpPr>
          <p:spPr>
            <a:xfrm>
              <a:off x="2517044" y="2678756"/>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6"/>
            <p:cNvSpPr/>
            <p:nvPr/>
          </p:nvSpPr>
          <p:spPr>
            <a:xfrm>
              <a:off x="2517044" y="2409058"/>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6"/>
            <p:cNvSpPr/>
            <p:nvPr/>
          </p:nvSpPr>
          <p:spPr>
            <a:xfrm>
              <a:off x="2517044" y="2139360"/>
              <a:ext cx="2385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6"/>
            <p:cNvSpPr/>
            <p:nvPr/>
          </p:nvSpPr>
          <p:spPr>
            <a:xfrm>
              <a:off x="2517044" y="1869662"/>
              <a:ext cx="238500" cy="23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6"/>
            <p:cNvSpPr/>
            <p:nvPr/>
          </p:nvSpPr>
          <p:spPr>
            <a:xfrm>
              <a:off x="2517044" y="1599964"/>
              <a:ext cx="238500" cy="238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6"/>
            <p:cNvSpPr/>
            <p:nvPr/>
          </p:nvSpPr>
          <p:spPr>
            <a:xfrm>
              <a:off x="2517044"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6"/>
            <p:cNvSpPr txBox="1"/>
            <p:nvPr/>
          </p:nvSpPr>
          <p:spPr>
            <a:xfrm rot="-3599929">
              <a:off x="2162692"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FEB</a:t>
              </a:r>
              <a:endParaRPr b="0" i="0" sz="1200" u="none" cap="none" strike="noStrike">
                <a:solidFill>
                  <a:srgbClr val="434343"/>
                </a:solidFill>
                <a:latin typeface="Roboto"/>
                <a:ea typeface="Roboto"/>
                <a:cs typeface="Roboto"/>
                <a:sym typeface="Roboto"/>
              </a:endParaRPr>
            </a:p>
          </p:txBody>
        </p:sp>
      </p:grpSp>
      <p:grpSp>
        <p:nvGrpSpPr>
          <p:cNvPr id="1077" name="Google Shape;1077;p46"/>
          <p:cNvGrpSpPr/>
          <p:nvPr/>
        </p:nvGrpSpPr>
        <p:grpSpPr>
          <a:xfrm>
            <a:off x="1902200" y="1374405"/>
            <a:ext cx="511851" cy="3426454"/>
            <a:chOff x="2673812" y="1330266"/>
            <a:chExt cx="511851" cy="3426454"/>
          </a:xfrm>
        </p:grpSpPr>
        <p:sp>
          <p:nvSpPr>
            <p:cNvPr id="1078" name="Google Shape;1078;p46"/>
            <p:cNvSpPr/>
            <p:nvPr/>
          </p:nvSpPr>
          <p:spPr>
            <a:xfrm>
              <a:off x="2947208" y="3757547"/>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6"/>
            <p:cNvSpPr/>
            <p:nvPr/>
          </p:nvSpPr>
          <p:spPr>
            <a:xfrm>
              <a:off x="2947208" y="3487849"/>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6"/>
            <p:cNvSpPr/>
            <p:nvPr/>
          </p:nvSpPr>
          <p:spPr>
            <a:xfrm>
              <a:off x="2947208" y="3218151"/>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6"/>
            <p:cNvSpPr/>
            <p:nvPr/>
          </p:nvSpPr>
          <p:spPr>
            <a:xfrm>
              <a:off x="2947208" y="2948453"/>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6"/>
            <p:cNvSpPr/>
            <p:nvPr/>
          </p:nvSpPr>
          <p:spPr>
            <a:xfrm>
              <a:off x="2947208" y="267875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6"/>
            <p:cNvSpPr/>
            <p:nvPr/>
          </p:nvSpPr>
          <p:spPr>
            <a:xfrm>
              <a:off x="2947208"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6"/>
            <p:cNvSpPr/>
            <p:nvPr/>
          </p:nvSpPr>
          <p:spPr>
            <a:xfrm>
              <a:off x="2947208"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6"/>
            <p:cNvSpPr/>
            <p:nvPr/>
          </p:nvSpPr>
          <p:spPr>
            <a:xfrm>
              <a:off x="2947208"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6"/>
            <p:cNvSpPr/>
            <p:nvPr/>
          </p:nvSpPr>
          <p:spPr>
            <a:xfrm>
              <a:off x="2947208"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6"/>
            <p:cNvSpPr/>
            <p:nvPr/>
          </p:nvSpPr>
          <p:spPr>
            <a:xfrm>
              <a:off x="2947208"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6"/>
            <p:cNvSpPr txBox="1"/>
            <p:nvPr/>
          </p:nvSpPr>
          <p:spPr>
            <a:xfrm rot="-3599929">
              <a:off x="2592849"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a:t>
              </a:r>
              <a:endParaRPr b="0" i="0" sz="1200" u="none" cap="none" strike="noStrike">
                <a:solidFill>
                  <a:srgbClr val="434343"/>
                </a:solidFill>
                <a:latin typeface="Roboto"/>
                <a:ea typeface="Roboto"/>
                <a:cs typeface="Roboto"/>
                <a:sym typeface="Roboto"/>
              </a:endParaRPr>
            </a:p>
          </p:txBody>
        </p:sp>
      </p:grpSp>
      <p:grpSp>
        <p:nvGrpSpPr>
          <p:cNvPr id="1089" name="Google Shape;1089;p46"/>
          <p:cNvGrpSpPr/>
          <p:nvPr/>
        </p:nvGrpSpPr>
        <p:grpSpPr>
          <a:xfrm>
            <a:off x="2332375" y="1374405"/>
            <a:ext cx="511851" cy="3426454"/>
            <a:chOff x="3103987" y="1330266"/>
            <a:chExt cx="511851" cy="3426454"/>
          </a:xfrm>
        </p:grpSpPr>
        <p:sp>
          <p:nvSpPr>
            <p:cNvPr id="1090" name="Google Shape;1090;p46"/>
            <p:cNvSpPr/>
            <p:nvPr/>
          </p:nvSpPr>
          <p:spPr>
            <a:xfrm>
              <a:off x="3377373" y="3757547"/>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6"/>
            <p:cNvSpPr/>
            <p:nvPr/>
          </p:nvSpPr>
          <p:spPr>
            <a:xfrm>
              <a:off x="3377373" y="3487849"/>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6"/>
            <p:cNvSpPr/>
            <p:nvPr/>
          </p:nvSpPr>
          <p:spPr>
            <a:xfrm>
              <a:off x="3377373" y="3218151"/>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6"/>
            <p:cNvSpPr/>
            <p:nvPr/>
          </p:nvSpPr>
          <p:spPr>
            <a:xfrm>
              <a:off x="3377373" y="2948453"/>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6"/>
            <p:cNvSpPr/>
            <p:nvPr/>
          </p:nvSpPr>
          <p:spPr>
            <a:xfrm>
              <a:off x="3377373" y="2678756"/>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6"/>
            <p:cNvSpPr/>
            <p:nvPr/>
          </p:nvSpPr>
          <p:spPr>
            <a:xfrm>
              <a:off x="3377373" y="2409058"/>
              <a:ext cx="238423" cy="238423"/>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6"/>
            <p:cNvSpPr/>
            <p:nvPr/>
          </p:nvSpPr>
          <p:spPr>
            <a:xfrm>
              <a:off x="3377373"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6"/>
            <p:cNvSpPr/>
            <p:nvPr/>
          </p:nvSpPr>
          <p:spPr>
            <a:xfrm>
              <a:off x="3377373"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6"/>
            <p:cNvSpPr/>
            <p:nvPr/>
          </p:nvSpPr>
          <p:spPr>
            <a:xfrm>
              <a:off x="3377373"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6"/>
            <p:cNvSpPr/>
            <p:nvPr/>
          </p:nvSpPr>
          <p:spPr>
            <a:xfrm>
              <a:off x="3377373"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6"/>
            <p:cNvSpPr txBox="1"/>
            <p:nvPr/>
          </p:nvSpPr>
          <p:spPr>
            <a:xfrm rot="-3599929">
              <a:off x="3023024"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APR</a:t>
              </a:r>
              <a:endParaRPr b="0" i="0" sz="1200" u="none" cap="none" strike="noStrike">
                <a:solidFill>
                  <a:srgbClr val="434343"/>
                </a:solidFill>
                <a:latin typeface="Roboto"/>
                <a:ea typeface="Roboto"/>
                <a:cs typeface="Roboto"/>
                <a:sym typeface="Roboto"/>
              </a:endParaRPr>
            </a:p>
          </p:txBody>
        </p:sp>
      </p:grpSp>
      <p:grpSp>
        <p:nvGrpSpPr>
          <p:cNvPr id="1101" name="Google Shape;1101;p46"/>
          <p:cNvGrpSpPr/>
          <p:nvPr/>
        </p:nvGrpSpPr>
        <p:grpSpPr>
          <a:xfrm>
            <a:off x="4913350" y="1374405"/>
            <a:ext cx="511851" cy="3426454"/>
            <a:chOff x="5684962" y="1330266"/>
            <a:chExt cx="511851" cy="3426454"/>
          </a:xfrm>
        </p:grpSpPr>
        <p:sp>
          <p:nvSpPr>
            <p:cNvPr id="1102" name="Google Shape;1102;p46"/>
            <p:cNvSpPr/>
            <p:nvPr/>
          </p:nvSpPr>
          <p:spPr>
            <a:xfrm>
              <a:off x="5958359" y="3757547"/>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6"/>
            <p:cNvSpPr/>
            <p:nvPr/>
          </p:nvSpPr>
          <p:spPr>
            <a:xfrm>
              <a:off x="5958359" y="3487849"/>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6"/>
            <p:cNvSpPr/>
            <p:nvPr/>
          </p:nvSpPr>
          <p:spPr>
            <a:xfrm>
              <a:off x="5958359" y="3218151"/>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6"/>
            <p:cNvSpPr/>
            <p:nvPr/>
          </p:nvSpPr>
          <p:spPr>
            <a:xfrm>
              <a:off x="5958359" y="2948453"/>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6"/>
            <p:cNvSpPr/>
            <p:nvPr/>
          </p:nvSpPr>
          <p:spPr>
            <a:xfrm>
              <a:off x="5958359" y="2678756"/>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6"/>
            <p:cNvSpPr/>
            <p:nvPr/>
          </p:nvSpPr>
          <p:spPr>
            <a:xfrm>
              <a:off x="5958359" y="2409058"/>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6"/>
            <p:cNvSpPr/>
            <p:nvPr/>
          </p:nvSpPr>
          <p:spPr>
            <a:xfrm>
              <a:off x="5958359" y="2139360"/>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6"/>
            <p:cNvSpPr/>
            <p:nvPr/>
          </p:nvSpPr>
          <p:spPr>
            <a:xfrm>
              <a:off x="5958359" y="1869662"/>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6"/>
            <p:cNvSpPr/>
            <p:nvPr/>
          </p:nvSpPr>
          <p:spPr>
            <a:xfrm>
              <a:off x="5958359"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6"/>
            <p:cNvSpPr/>
            <p:nvPr/>
          </p:nvSpPr>
          <p:spPr>
            <a:xfrm>
              <a:off x="5958359"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6"/>
            <p:cNvSpPr txBox="1"/>
            <p:nvPr/>
          </p:nvSpPr>
          <p:spPr>
            <a:xfrm rot="-3599929">
              <a:off x="5603999"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OCT</a:t>
              </a:r>
              <a:endParaRPr b="0" i="0" sz="1200" u="none" cap="none" strike="noStrike">
                <a:solidFill>
                  <a:srgbClr val="434343"/>
                </a:solidFill>
                <a:latin typeface="Roboto"/>
                <a:ea typeface="Roboto"/>
                <a:cs typeface="Roboto"/>
                <a:sym typeface="Roboto"/>
              </a:endParaRPr>
            </a:p>
          </p:txBody>
        </p:sp>
      </p:grpSp>
      <p:grpSp>
        <p:nvGrpSpPr>
          <p:cNvPr id="1113" name="Google Shape;1113;p46"/>
          <p:cNvGrpSpPr/>
          <p:nvPr/>
        </p:nvGrpSpPr>
        <p:grpSpPr>
          <a:xfrm>
            <a:off x="4483200" y="1374405"/>
            <a:ext cx="511851" cy="3426454"/>
            <a:chOff x="5254812" y="1330266"/>
            <a:chExt cx="511851" cy="3426454"/>
          </a:xfrm>
        </p:grpSpPr>
        <p:sp>
          <p:nvSpPr>
            <p:cNvPr id="1114" name="Google Shape;1114;p46"/>
            <p:cNvSpPr/>
            <p:nvPr/>
          </p:nvSpPr>
          <p:spPr>
            <a:xfrm>
              <a:off x="5528194" y="3757547"/>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6"/>
            <p:cNvSpPr/>
            <p:nvPr/>
          </p:nvSpPr>
          <p:spPr>
            <a:xfrm>
              <a:off x="5528194" y="3487849"/>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6"/>
            <p:cNvSpPr/>
            <p:nvPr/>
          </p:nvSpPr>
          <p:spPr>
            <a:xfrm>
              <a:off x="5528194" y="3218151"/>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6"/>
            <p:cNvSpPr/>
            <p:nvPr/>
          </p:nvSpPr>
          <p:spPr>
            <a:xfrm>
              <a:off x="5528194" y="2948453"/>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6"/>
            <p:cNvSpPr/>
            <p:nvPr/>
          </p:nvSpPr>
          <p:spPr>
            <a:xfrm>
              <a:off x="5528194" y="2678756"/>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6"/>
            <p:cNvSpPr/>
            <p:nvPr/>
          </p:nvSpPr>
          <p:spPr>
            <a:xfrm>
              <a:off x="5528194" y="2409058"/>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6"/>
            <p:cNvSpPr/>
            <p:nvPr/>
          </p:nvSpPr>
          <p:spPr>
            <a:xfrm>
              <a:off x="5528194" y="2139360"/>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6"/>
            <p:cNvSpPr/>
            <p:nvPr/>
          </p:nvSpPr>
          <p:spPr>
            <a:xfrm>
              <a:off x="5528194" y="1869662"/>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6"/>
            <p:cNvSpPr/>
            <p:nvPr/>
          </p:nvSpPr>
          <p:spPr>
            <a:xfrm>
              <a:off x="5528194" y="1599964"/>
              <a:ext cx="238423" cy="238423"/>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6"/>
            <p:cNvSpPr/>
            <p:nvPr/>
          </p:nvSpPr>
          <p:spPr>
            <a:xfrm>
              <a:off x="5528194"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6"/>
            <p:cNvSpPr txBox="1"/>
            <p:nvPr/>
          </p:nvSpPr>
          <p:spPr>
            <a:xfrm rot="-3599929">
              <a:off x="5173849"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SEP</a:t>
              </a:r>
              <a:endParaRPr b="0" i="0" sz="1200" u="none" cap="none" strike="noStrike">
                <a:solidFill>
                  <a:srgbClr val="434343"/>
                </a:solidFill>
                <a:latin typeface="Roboto"/>
                <a:ea typeface="Roboto"/>
                <a:cs typeface="Roboto"/>
                <a:sym typeface="Roboto"/>
              </a:endParaRPr>
            </a:p>
          </p:txBody>
        </p:sp>
      </p:grpSp>
      <p:grpSp>
        <p:nvGrpSpPr>
          <p:cNvPr id="1125" name="Google Shape;1125;p46"/>
          <p:cNvGrpSpPr/>
          <p:nvPr/>
        </p:nvGrpSpPr>
        <p:grpSpPr>
          <a:xfrm>
            <a:off x="4053025" y="1374405"/>
            <a:ext cx="511851" cy="3426454"/>
            <a:chOff x="4824637" y="1330266"/>
            <a:chExt cx="511851" cy="3426454"/>
          </a:xfrm>
        </p:grpSpPr>
        <p:sp>
          <p:nvSpPr>
            <p:cNvPr id="1126" name="Google Shape;1126;p46"/>
            <p:cNvSpPr/>
            <p:nvPr/>
          </p:nvSpPr>
          <p:spPr>
            <a:xfrm>
              <a:off x="5098030" y="3757547"/>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6"/>
            <p:cNvSpPr/>
            <p:nvPr/>
          </p:nvSpPr>
          <p:spPr>
            <a:xfrm>
              <a:off x="5098030" y="3487849"/>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6"/>
            <p:cNvSpPr/>
            <p:nvPr/>
          </p:nvSpPr>
          <p:spPr>
            <a:xfrm>
              <a:off x="5098030" y="3218151"/>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6"/>
            <p:cNvSpPr/>
            <p:nvPr/>
          </p:nvSpPr>
          <p:spPr>
            <a:xfrm>
              <a:off x="5098030" y="2948453"/>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6"/>
            <p:cNvSpPr/>
            <p:nvPr/>
          </p:nvSpPr>
          <p:spPr>
            <a:xfrm>
              <a:off x="5098030" y="2678756"/>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6"/>
            <p:cNvSpPr/>
            <p:nvPr/>
          </p:nvSpPr>
          <p:spPr>
            <a:xfrm>
              <a:off x="5098030"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6"/>
            <p:cNvSpPr/>
            <p:nvPr/>
          </p:nvSpPr>
          <p:spPr>
            <a:xfrm>
              <a:off x="5098030"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6"/>
            <p:cNvSpPr/>
            <p:nvPr/>
          </p:nvSpPr>
          <p:spPr>
            <a:xfrm>
              <a:off x="5098030"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6"/>
            <p:cNvSpPr/>
            <p:nvPr/>
          </p:nvSpPr>
          <p:spPr>
            <a:xfrm>
              <a:off x="5098030"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6"/>
            <p:cNvSpPr/>
            <p:nvPr/>
          </p:nvSpPr>
          <p:spPr>
            <a:xfrm>
              <a:off x="5098030"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6"/>
            <p:cNvSpPr txBox="1"/>
            <p:nvPr/>
          </p:nvSpPr>
          <p:spPr>
            <a:xfrm rot="-3599929">
              <a:off x="4743674"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AUG</a:t>
              </a:r>
              <a:endParaRPr b="0" i="0" sz="1200" u="none" cap="none" strike="noStrike">
                <a:solidFill>
                  <a:srgbClr val="434343"/>
                </a:solidFill>
                <a:latin typeface="Roboto"/>
                <a:ea typeface="Roboto"/>
                <a:cs typeface="Roboto"/>
                <a:sym typeface="Roboto"/>
              </a:endParaRPr>
            </a:p>
          </p:txBody>
        </p:sp>
      </p:grpSp>
      <p:grpSp>
        <p:nvGrpSpPr>
          <p:cNvPr id="1137" name="Google Shape;1137;p46"/>
          <p:cNvGrpSpPr/>
          <p:nvPr/>
        </p:nvGrpSpPr>
        <p:grpSpPr>
          <a:xfrm>
            <a:off x="3622862" y="1374405"/>
            <a:ext cx="511851" cy="3426454"/>
            <a:chOff x="4394475" y="1330266"/>
            <a:chExt cx="511851" cy="3426454"/>
          </a:xfrm>
        </p:grpSpPr>
        <p:sp>
          <p:nvSpPr>
            <p:cNvPr id="1138" name="Google Shape;1138;p46"/>
            <p:cNvSpPr/>
            <p:nvPr/>
          </p:nvSpPr>
          <p:spPr>
            <a:xfrm>
              <a:off x="4667866" y="3757547"/>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6"/>
            <p:cNvSpPr/>
            <p:nvPr/>
          </p:nvSpPr>
          <p:spPr>
            <a:xfrm>
              <a:off x="4667866" y="3487849"/>
              <a:ext cx="238423" cy="238423"/>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6"/>
            <p:cNvSpPr/>
            <p:nvPr/>
          </p:nvSpPr>
          <p:spPr>
            <a:xfrm>
              <a:off x="4667866" y="3218151"/>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6"/>
            <p:cNvSpPr/>
            <p:nvPr/>
          </p:nvSpPr>
          <p:spPr>
            <a:xfrm>
              <a:off x="4667866" y="2948453"/>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6"/>
            <p:cNvSpPr/>
            <p:nvPr/>
          </p:nvSpPr>
          <p:spPr>
            <a:xfrm>
              <a:off x="4667866" y="267875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6"/>
            <p:cNvSpPr/>
            <p:nvPr/>
          </p:nvSpPr>
          <p:spPr>
            <a:xfrm>
              <a:off x="4667866"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6"/>
            <p:cNvSpPr/>
            <p:nvPr/>
          </p:nvSpPr>
          <p:spPr>
            <a:xfrm>
              <a:off x="4667866"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6"/>
            <p:cNvSpPr/>
            <p:nvPr/>
          </p:nvSpPr>
          <p:spPr>
            <a:xfrm>
              <a:off x="4667866"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6"/>
            <p:cNvSpPr/>
            <p:nvPr/>
          </p:nvSpPr>
          <p:spPr>
            <a:xfrm>
              <a:off x="4667866"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6"/>
            <p:cNvSpPr/>
            <p:nvPr/>
          </p:nvSpPr>
          <p:spPr>
            <a:xfrm>
              <a:off x="4667866"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6"/>
            <p:cNvSpPr txBox="1"/>
            <p:nvPr/>
          </p:nvSpPr>
          <p:spPr>
            <a:xfrm rot="-3599929">
              <a:off x="4313512"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JUL</a:t>
              </a:r>
              <a:endParaRPr b="0" i="0" sz="1200" u="none" cap="none" strike="noStrike">
                <a:solidFill>
                  <a:srgbClr val="434343"/>
                </a:solidFill>
                <a:latin typeface="Roboto"/>
                <a:ea typeface="Roboto"/>
                <a:cs typeface="Roboto"/>
                <a:sym typeface="Roboto"/>
              </a:endParaRPr>
            </a:p>
          </p:txBody>
        </p:sp>
      </p:grpSp>
      <p:grpSp>
        <p:nvGrpSpPr>
          <p:cNvPr id="1149" name="Google Shape;1149;p46"/>
          <p:cNvGrpSpPr/>
          <p:nvPr/>
        </p:nvGrpSpPr>
        <p:grpSpPr>
          <a:xfrm>
            <a:off x="3192687" y="1374405"/>
            <a:ext cx="511851" cy="3426454"/>
            <a:chOff x="3964300" y="1330266"/>
            <a:chExt cx="511851" cy="3426454"/>
          </a:xfrm>
        </p:grpSpPr>
        <p:sp>
          <p:nvSpPr>
            <p:cNvPr id="1150" name="Google Shape;1150;p46"/>
            <p:cNvSpPr/>
            <p:nvPr/>
          </p:nvSpPr>
          <p:spPr>
            <a:xfrm>
              <a:off x="4237701" y="3757547"/>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6"/>
            <p:cNvSpPr/>
            <p:nvPr/>
          </p:nvSpPr>
          <p:spPr>
            <a:xfrm>
              <a:off x="4237701" y="3487849"/>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6"/>
            <p:cNvSpPr/>
            <p:nvPr/>
          </p:nvSpPr>
          <p:spPr>
            <a:xfrm>
              <a:off x="4237701" y="3218151"/>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6"/>
            <p:cNvSpPr/>
            <p:nvPr/>
          </p:nvSpPr>
          <p:spPr>
            <a:xfrm>
              <a:off x="4237701" y="2948453"/>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6"/>
            <p:cNvSpPr/>
            <p:nvPr/>
          </p:nvSpPr>
          <p:spPr>
            <a:xfrm>
              <a:off x="4237701" y="2678756"/>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6"/>
            <p:cNvSpPr/>
            <p:nvPr/>
          </p:nvSpPr>
          <p:spPr>
            <a:xfrm>
              <a:off x="4237701" y="2409058"/>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6"/>
            <p:cNvSpPr/>
            <p:nvPr/>
          </p:nvSpPr>
          <p:spPr>
            <a:xfrm>
              <a:off x="4237701" y="2139360"/>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6"/>
            <p:cNvSpPr/>
            <p:nvPr/>
          </p:nvSpPr>
          <p:spPr>
            <a:xfrm>
              <a:off x="4237701" y="1869662"/>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6"/>
            <p:cNvSpPr/>
            <p:nvPr/>
          </p:nvSpPr>
          <p:spPr>
            <a:xfrm>
              <a:off x="4237701"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6"/>
            <p:cNvSpPr/>
            <p:nvPr/>
          </p:nvSpPr>
          <p:spPr>
            <a:xfrm>
              <a:off x="4237701"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6"/>
            <p:cNvSpPr txBox="1"/>
            <p:nvPr/>
          </p:nvSpPr>
          <p:spPr>
            <a:xfrm rot="-3599929">
              <a:off x="3883337"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JUN</a:t>
              </a:r>
              <a:endParaRPr b="0" i="0" sz="1200" u="none" cap="none" strike="noStrike">
                <a:solidFill>
                  <a:srgbClr val="434343"/>
                </a:solidFill>
                <a:latin typeface="Roboto"/>
                <a:ea typeface="Roboto"/>
                <a:cs typeface="Roboto"/>
                <a:sym typeface="Roboto"/>
              </a:endParaRPr>
            </a:p>
          </p:txBody>
        </p:sp>
      </p:grpSp>
      <p:grpSp>
        <p:nvGrpSpPr>
          <p:cNvPr id="1161" name="Google Shape;1161;p46"/>
          <p:cNvGrpSpPr/>
          <p:nvPr/>
        </p:nvGrpSpPr>
        <p:grpSpPr>
          <a:xfrm>
            <a:off x="2762525" y="1374405"/>
            <a:ext cx="511851" cy="3426454"/>
            <a:chOff x="3534137" y="1330266"/>
            <a:chExt cx="511851" cy="3426454"/>
          </a:xfrm>
        </p:grpSpPr>
        <p:sp>
          <p:nvSpPr>
            <p:cNvPr id="1162" name="Google Shape;1162;p46"/>
            <p:cNvSpPr/>
            <p:nvPr/>
          </p:nvSpPr>
          <p:spPr>
            <a:xfrm>
              <a:off x="3807537" y="3757547"/>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6"/>
            <p:cNvSpPr/>
            <p:nvPr/>
          </p:nvSpPr>
          <p:spPr>
            <a:xfrm>
              <a:off x="3807537" y="3487849"/>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6"/>
            <p:cNvSpPr/>
            <p:nvPr/>
          </p:nvSpPr>
          <p:spPr>
            <a:xfrm>
              <a:off x="3807537" y="3218151"/>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6"/>
            <p:cNvSpPr/>
            <p:nvPr/>
          </p:nvSpPr>
          <p:spPr>
            <a:xfrm>
              <a:off x="3807537" y="2948453"/>
              <a:ext cx="238423" cy="238423"/>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6"/>
            <p:cNvSpPr/>
            <p:nvPr/>
          </p:nvSpPr>
          <p:spPr>
            <a:xfrm>
              <a:off x="3807537" y="267875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6"/>
            <p:cNvSpPr/>
            <p:nvPr/>
          </p:nvSpPr>
          <p:spPr>
            <a:xfrm>
              <a:off x="3807537"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6"/>
            <p:cNvSpPr/>
            <p:nvPr/>
          </p:nvSpPr>
          <p:spPr>
            <a:xfrm>
              <a:off x="3807537"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6"/>
            <p:cNvSpPr/>
            <p:nvPr/>
          </p:nvSpPr>
          <p:spPr>
            <a:xfrm>
              <a:off x="3807537"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6"/>
            <p:cNvSpPr/>
            <p:nvPr/>
          </p:nvSpPr>
          <p:spPr>
            <a:xfrm>
              <a:off x="3807537"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6"/>
            <p:cNvSpPr/>
            <p:nvPr/>
          </p:nvSpPr>
          <p:spPr>
            <a:xfrm>
              <a:off x="3807537"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6"/>
            <p:cNvSpPr txBox="1"/>
            <p:nvPr/>
          </p:nvSpPr>
          <p:spPr>
            <a:xfrm rot="-3599929">
              <a:off x="3453174"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MAY</a:t>
              </a:r>
              <a:endParaRPr b="0" i="0" sz="1200" u="none" cap="none" strike="noStrike">
                <a:solidFill>
                  <a:srgbClr val="434343"/>
                </a:solidFill>
                <a:latin typeface="Roboto"/>
                <a:ea typeface="Roboto"/>
                <a:cs typeface="Roboto"/>
                <a:sym typeface="Roboto"/>
              </a:endParaRPr>
            </a:p>
          </p:txBody>
        </p:sp>
      </p:grpSp>
      <p:grpSp>
        <p:nvGrpSpPr>
          <p:cNvPr id="1173" name="Google Shape;1173;p46"/>
          <p:cNvGrpSpPr/>
          <p:nvPr/>
        </p:nvGrpSpPr>
        <p:grpSpPr>
          <a:xfrm>
            <a:off x="5343012" y="1374405"/>
            <a:ext cx="512321" cy="3426454"/>
            <a:chOff x="6114625" y="1330266"/>
            <a:chExt cx="512321" cy="3426454"/>
          </a:xfrm>
        </p:grpSpPr>
        <p:sp>
          <p:nvSpPr>
            <p:cNvPr id="1174" name="Google Shape;1174;p46"/>
            <p:cNvSpPr/>
            <p:nvPr/>
          </p:nvSpPr>
          <p:spPr>
            <a:xfrm>
              <a:off x="6388523" y="3757547"/>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6"/>
            <p:cNvSpPr/>
            <p:nvPr/>
          </p:nvSpPr>
          <p:spPr>
            <a:xfrm>
              <a:off x="6388523" y="3487849"/>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6"/>
            <p:cNvSpPr/>
            <p:nvPr/>
          </p:nvSpPr>
          <p:spPr>
            <a:xfrm>
              <a:off x="6388523" y="3218151"/>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6"/>
            <p:cNvSpPr/>
            <p:nvPr/>
          </p:nvSpPr>
          <p:spPr>
            <a:xfrm>
              <a:off x="6388523" y="2948453"/>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6"/>
            <p:cNvSpPr/>
            <p:nvPr/>
          </p:nvSpPr>
          <p:spPr>
            <a:xfrm>
              <a:off x="6388523" y="267875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6"/>
            <p:cNvSpPr/>
            <p:nvPr/>
          </p:nvSpPr>
          <p:spPr>
            <a:xfrm>
              <a:off x="6388523" y="2409058"/>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6"/>
            <p:cNvSpPr/>
            <p:nvPr/>
          </p:nvSpPr>
          <p:spPr>
            <a:xfrm>
              <a:off x="6388523"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6"/>
            <p:cNvSpPr/>
            <p:nvPr/>
          </p:nvSpPr>
          <p:spPr>
            <a:xfrm>
              <a:off x="6388523"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6"/>
            <p:cNvSpPr/>
            <p:nvPr/>
          </p:nvSpPr>
          <p:spPr>
            <a:xfrm>
              <a:off x="6388523"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6"/>
            <p:cNvSpPr/>
            <p:nvPr/>
          </p:nvSpPr>
          <p:spPr>
            <a:xfrm>
              <a:off x="6388523"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6"/>
            <p:cNvSpPr txBox="1"/>
            <p:nvPr/>
          </p:nvSpPr>
          <p:spPr>
            <a:xfrm rot="-3599929">
              <a:off x="6033662"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NOV</a:t>
              </a:r>
              <a:endParaRPr b="0" i="0" sz="1200" u="none" cap="none" strike="noStrike">
                <a:solidFill>
                  <a:srgbClr val="434343"/>
                </a:solidFill>
                <a:latin typeface="Roboto"/>
                <a:ea typeface="Roboto"/>
                <a:cs typeface="Roboto"/>
                <a:sym typeface="Roboto"/>
              </a:endParaRPr>
            </a:p>
          </p:txBody>
        </p:sp>
      </p:grpSp>
      <p:grpSp>
        <p:nvGrpSpPr>
          <p:cNvPr id="1185" name="Google Shape;1185;p46"/>
          <p:cNvGrpSpPr/>
          <p:nvPr/>
        </p:nvGrpSpPr>
        <p:grpSpPr>
          <a:xfrm>
            <a:off x="5773162" y="1374405"/>
            <a:ext cx="512335" cy="3426454"/>
            <a:chOff x="5487450" y="1330266"/>
            <a:chExt cx="512335" cy="3426454"/>
          </a:xfrm>
        </p:grpSpPr>
        <p:sp>
          <p:nvSpPr>
            <p:cNvPr id="1186" name="Google Shape;1186;p46"/>
            <p:cNvSpPr/>
            <p:nvPr/>
          </p:nvSpPr>
          <p:spPr>
            <a:xfrm>
              <a:off x="5761362" y="3757547"/>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6"/>
            <p:cNvSpPr/>
            <p:nvPr/>
          </p:nvSpPr>
          <p:spPr>
            <a:xfrm>
              <a:off x="5761362" y="3487849"/>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6"/>
            <p:cNvSpPr/>
            <p:nvPr/>
          </p:nvSpPr>
          <p:spPr>
            <a:xfrm>
              <a:off x="5761362" y="3218151"/>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6"/>
            <p:cNvSpPr/>
            <p:nvPr/>
          </p:nvSpPr>
          <p:spPr>
            <a:xfrm>
              <a:off x="5761362" y="2948453"/>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46"/>
            <p:cNvSpPr/>
            <p:nvPr/>
          </p:nvSpPr>
          <p:spPr>
            <a:xfrm>
              <a:off x="5761362" y="2678756"/>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46"/>
            <p:cNvSpPr/>
            <p:nvPr/>
          </p:nvSpPr>
          <p:spPr>
            <a:xfrm>
              <a:off x="5761362" y="2409058"/>
              <a:ext cx="238423" cy="238423"/>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46"/>
            <p:cNvSpPr/>
            <p:nvPr/>
          </p:nvSpPr>
          <p:spPr>
            <a:xfrm>
              <a:off x="5761362" y="2139360"/>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6"/>
            <p:cNvSpPr/>
            <p:nvPr/>
          </p:nvSpPr>
          <p:spPr>
            <a:xfrm>
              <a:off x="5761362" y="1869662"/>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6"/>
            <p:cNvSpPr/>
            <p:nvPr/>
          </p:nvSpPr>
          <p:spPr>
            <a:xfrm>
              <a:off x="5761362" y="1599964"/>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6"/>
            <p:cNvSpPr/>
            <p:nvPr/>
          </p:nvSpPr>
          <p:spPr>
            <a:xfrm>
              <a:off x="5761362" y="1330266"/>
              <a:ext cx="238423" cy="238423"/>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6"/>
            <p:cNvSpPr txBox="1"/>
            <p:nvPr/>
          </p:nvSpPr>
          <p:spPr>
            <a:xfrm rot="-3599929">
              <a:off x="5406487" y="4313455"/>
              <a:ext cx="673776" cy="202018"/>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DEC</a:t>
              </a:r>
              <a:endParaRPr b="0" i="0" sz="1200" u="none" cap="none" strike="noStrike">
                <a:solidFill>
                  <a:srgbClr val="434343"/>
                </a:solidFill>
                <a:latin typeface="Roboto"/>
                <a:ea typeface="Roboto"/>
                <a:cs typeface="Roboto"/>
                <a:sym typeface="Roboto"/>
              </a:endParaRPr>
            </a:p>
          </p:txBody>
        </p:sp>
      </p:grpSp>
      <p:grpSp>
        <p:nvGrpSpPr>
          <p:cNvPr id="1197" name="Google Shape;1197;p46"/>
          <p:cNvGrpSpPr/>
          <p:nvPr/>
        </p:nvGrpSpPr>
        <p:grpSpPr>
          <a:xfrm>
            <a:off x="6791163" y="1374414"/>
            <a:ext cx="1052100" cy="1586975"/>
            <a:chOff x="6505450" y="1330275"/>
            <a:chExt cx="1052100" cy="1586975"/>
          </a:xfrm>
        </p:grpSpPr>
        <p:sp>
          <p:nvSpPr>
            <p:cNvPr id="1198" name="Google Shape;1198;p46"/>
            <p:cNvSpPr/>
            <p:nvPr/>
          </p:nvSpPr>
          <p:spPr>
            <a:xfrm>
              <a:off x="6505450" y="2678750"/>
              <a:ext cx="1052100" cy="2385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Saturn</a:t>
              </a:r>
              <a:endParaRPr b="0" i="0" sz="1200" u="none" cap="none" strike="noStrike">
                <a:solidFill>
                  <a:srgbClr val="FFFFFF"/>
                </a:solidFill>
                <a:latin typeface="Roboto"/>
                <a:ea typeface="Roboto"/>
                <a:cs typeface="Roboto"/>
                <a:sym typeface="Roboto"/>
              </a:endParaRPr>
            </a:p>
          </p:txBody>
        </p:sp>
        <p:sp>
          <p:nvSpPr>
            <p:cNvPr id="1199" name="Google Shape;1199;p46"/>
            <p:cNvSpPr/>
            <p:nvPr/>
          </p:nvSpPr>
          <p:spPr>
            <a:xfrm>
              <a:off x="6505450" y="2409055"/>
              <a:ext cx="1052100" cy="238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Jupiter</a:t>
              </a:r>
              <a:endParaRPr b="0" i="0" sz="1200" u="none" cap="none" strike="noStrike">
                <a:solidFill>
                  <a:srgbClr val="FFFFFF"/>
                </a:solidFill>
                <a:latin typeface="Roboto"/>
                <a:ea typeface="Roboto"/>
                <a:cs typeface="Roboto"/>
                <a:sym typeface="Roboto"/>
              </a:endParaRPr>
            </a:p>
          </p:txBody>
        </p:sp>
        <p:sp>
          <p:nvSpPr>
            <p:cNvPr id="1200" name="Google Shape;1200;p46"/>
            <p:cNvSpPr/>
            <p:nvPr/>
          </p:nvSpPr>
          <p:spPr>
            <a:xfrm>
              <a:off x="6505450" y="2139360"/>
              <a:ext cx="1052100" cy="238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Mars</a:t>
              </a:r>
              <a:endParaRPr b="0" i="0" sz="1200" u="none" cap="none" strike="noStrike">
                <a:solidFill>
                  <a:srgbClr val="FFFFFF"/>
                </a:solidFill>
                <a:latin typeface="Roboto"/>
                <a:ea typeface="Roboto"/>
                <a:cs typeface="Roboto"/>
                <a:sym typeface="Roboto"/>
              </a:endParaRPr>
            </a:p>
          </p:txBody>
        </p:sp>
        <p:sp>
          <p:nvSpPr>
            <p:cNvPr id="1201" name="Google Shape;1201;p46"/>
            <p:cNvSpPr/>
            <p:nvPr/>
          </p:nvSpPr>
          <p:spPr>
            <a:xfrm>
              <a:off x="6505450" y="1869665"/>
              <a:ext cx="1052100" cy="238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Earth</a:t>
              </a:r>
              <a:endParaRPr b="0" i="0" sz="1200" u="none" cap="none" strike="noStrike">
                <a:solidFill>
                  <a:srgbClr val="FFFFFF"/>
                </a:solidFill>
                <a:latin typeface="Roboto"/>
                <a:ea typeface="Roboto"/>
                <a:cs typeface="Roboto"/>
                <a:sym typeface="Roboto"/>
              </a:endParaRPr>
            </a:p>
          </p:txBody>
        </p:sp>
        <p:sp>
          <p:nvSpPr>
            <p:cNvPr id="1202" name="Google Shape;1202;p46"/>
            <p:cNvSpPr/>
            <p:nvPr/>
          </p:nvSpPr>
          <p:spPr>
            <a:xfrm>
              <a:off x="6505450" y="1599970"/>
              <a:ext cx="1052100" cy="238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Venus</a:t>
              </a:r>
              <a:endParaRPr b="0" i="0" sz="1200" u="none" cap="none" strike="noStrike">
                <a:solidFill>
                  <a:srgbClr val="FFFFFF"/>
                </a:solidFill>
                <a:latin typeface="Roboto"/>
                <a:ea typeface="Roboto"/>
                <a:cs typeface="Roboto"/>
                <a:sym typeface="Roboto"/>
              </a:endParaRPr>
            </a:p>
          </p:txBody>
        </p:sp>
        <p:sp>
          <p:nvSpPr>
            <p:cNvPr id="1203" name="Google Shape;1203;p46"/>
            <p:cNvSpPr/>
            <p:nvPr/>
          </p:nvSpPr>
          <p:spPr>
            <a:xfrm>
              <a:off x="6505450" y="1330275"/>
              <a:ext cx="1052100" cy="238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Mercury</a:t>
              </a:r>
              <a:endParaRPr b="0" i="0" sz="1200" u="none" cap="none" strike="noStrike">
                <a:solidFill>
                  <a:srgbClr val="FFFFFF"/>
                </a:solidFill>
                <a:latin typeface="Roboto"/>
                <a:ea typeface="Roboto"/>
                <a:cs typeface="Roboto"/>
                <a:sym typeface="Robot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4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209" name="Google Shape;1209;p47"/>
          <p:cNvGrpSpPr/>
          <p:nvPr/>
        </p:nvGrpSpPr>
        <p:grpSpPr>
          <a:xfrm>
            <a:off x="710275" y="1117363"/>
            <a:ext cx="7723500" cy="772350"/>
            <a:chOff x="710275" y="1110463"/>
            <a:chExt cx="7723500" cy="772350"/>
          </a:xfrm>
        </p:grpSpPr>
        <p:sp>
          <p:nvSpPr>
            <p:cNvPr id="1210" name="Google Shape;1210;p47"/>
            <p:cNvSpPr/>
            <p:nvPr/>
          </p:nvSpPr>
          <p:spPr>
            <a:xfrm>
              <a:off x="3626425" y="1269550"/>
              <a:ext cx="3760500" cy="454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1" name="Google Shape;1211;p47"/>
            <p:cNvGrpSpPr/>
            <p:nvPr/>
          </p:nvGrpSpPr>
          <p:grpSpPr>
            <a:xfrm>
              <a:off x="3672419" y="1303628"/>
              <a:ext cx="3099913" cy="386037"/>
              <a:chOff x="2150376" y="1298150"/>
              <a:chExt cx="3165761" cy="404100"/>
            </a:xfrm>
          </p:grpSpPr>
          <p:sp>
            <p:nvSpPr>
              <p:cNvPr id="1212" name="Google Shape;1212;p47"/>
              <p:cNvSpPr/>
              <p:nvPr/>
            </p:nvSpPr>
            <p:spPr>
              <a:xfrm>
                <a:off x="2571137" y="1298150"/>
                <a:ext cx="2745000" cy="40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7"/>
              <p:cNvSpPr/>
              <p:nvPr/>
            </p:nvSpPr>
            <p:spPr>
              <a:xfrm rot="-5400000">
                <a:off x="2163126" y="1285400"/>
                <a:ext cx="404100" cy="429600"/>
              </a:xfrm>
              <a:prstGeom prst="round2SameRect">
                <a:avLst>
                  <a:gd fmla="val 50000" name="adj1"/>
                  <a:gd fmla="val 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4" name="Google Shape;1214;p47"/>
            <p:cNvSpPr txBox="1"/>
            <p:nvPr/>
          </p:nvSpPr>
          <p:spPr>
            <a:xfrm>
              <a:off x="7501075" y="1341850"/>
              <a:ext cx="932700" cy="30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1"/>
                  </a:solidFill>
                  <a:latin typeface="Fira Sans Extra Condensed Medium"/>
                  <a:ea typeface="Fira Sans Extra Condensed Medium"/>
                  <a:cs typeface="Fira Sans Extra Condensed Medium"/>
                  <a:sym typeface="Fira Sans Extra Condensed Medium"/>
                </a:rPr>
                <a:t>9,000</a:t>
              </a:r>
              <a:endParaRPr b="0" i="0" sz="20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1215" name="Google Shape;1215;p47"/>
            <p:cNvGrpSpPr/>
            <p:nvPr/>
          </p:nvGrpSpPr>
          <p:grpSpPr>
            <a:xfrm>
              <a:off x="710275" y="1110463"/>
              <a:ext cx="2649600" cy="772350"/>
              <a:chOff x="710275" y="1186663"/>
              <a:chExt cx="2649600" cy="772350"/>
            </a:xfrm>
          </p:grpSpPr>
          <p:sp>
            <p:nvSpPr>
              <p:cNvPr id="1216" name="Google Shape;1216;p47"/>
              <p:cNvSpPr txBox="1"/>
              <p:nvPr/>
            </p:nvSpPr>
            <p:spPr>
              <a:xfrm>
                <a:off x="710275" y="1186663"/>
                <a:ext cx="2649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Venus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217" name="Google Shape;1217;p47"/>
              <p:cNvSpPr txBox="1"/>
              <p:nvPr/>
            </p:nvSpPr>
            <p:spPr>
              <a:xfrm>
                <a:off x="710275" y="1410613"/>
                <a:ext cx="26496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grpSp>
      </p:grpSp>
      <p:grpSp>
        <p:nvGrpSpPr>
          <p:cNvPr id="1218" name="Google Shape;1218;p47"/>
          <p:cNvGrpSpPr/>
          <p:nvPr/>
        </p:nvGrpSpPr>
        <p:grpSpPr>
          <a:xfrm>
            <a:off x="710275" y="1999896"/>
            <a:ext cx="7723500" cy="772350"/>
            <a:chOff x="710275" y="1992996"/>
            <a:chExt cx="7723500" cy="772350"/>
          </a:xfrm>
        </p:grpSpPr>
        <p:sp>
          <p:nvSpPr>
            <p:cNvPr id="1219" name="Google Shape;1219;p47"/>
            <p:cNvSpPr/>
            <p:nvPr/>
          </p:nvSpPr>
          <p:spPr>
            <a:xfrm>
              <a:off x="3626425" y="2152069"/>
              <a:ext cx="3760500" cy="454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0" name="Google Shape;1220;p47"/>
            <p:cNvGrpSpPr/>
            <p:nvPr/>
          </p:nvGrpSpPr>
          <p:grpSpPr>
            <a:xfrm>
              <a:off x="3672419" y="2186145"/>
              <a:ext cx="1928986" cy="386037"/>
              <a:chOff x="2150376" y="1955331"/>
              <a:chExt cx="1969961" cy="404100"/>
            </a:xfrm>
          </p:grpSpPr>
          <p:sp>
            <p:nvSpPr>
              <p:cNvPr id="1221" name="Google Shape;1221;p47"/>
              <p:cNvSpPr/>
              <p:nvPr/>
            </p:nvSpPr>
            <p:spPr>
              <a:xfrm>
                <a:off x="2571137" y="1955331"/>
                <a:ext cx="1549200" cy="404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7"/>
              <p:cNvSpPr/>
              <p:nvPr/>
            </p:nvSpPr>
            <p:spPr>
              <a:xfrm rot="-5400000">
                <a:off x="2163126" y="1942581"/>
                <a:ext cx="404100" cy="4296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3" name="Google Shape;1223;p47"/>
            <p:cNvSpPr txBox="1"/>
            <p:nvPr/>
          </p:nvSpPr>
          <p:spPr>
            <a:xfrm>
              <a:off x="7501075" y="2224369"/>
              <a:ext cx="932700" cy="30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2"/>
                  </a:solidFill>
                  <a:latin typeface="Fira Sans Extra Condensed Medium"/>
                  <a:ea typeface="Fira Sans Extra Condensed Medium"/>
                  <a:cs typeface="Fira Sans Extra Condensed Medium"/>
                  <a:sym typeface="Fira Sans Extra Condensed Medium"/>
                </a:rPr>
                <a:t>5,000</a:t>
              </a:r>
              <a:endParaRPr b="0" i="0" sz="20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1224" name="Google Shape;1224;p47"/>
            <p:cNvGrpSpPr/>
            <p:nvPr/>
          </p:nvGrpSpPr>
          <p:grpSpPr>
            <a:xfrm>
              <a:off x="710275" y="1992996"/>
              <a:ext cx="2649600" cy="772350"/>
              <a:chOff x="710275" y="2043796"/>
              <a:chExt cx="2649600" cy="772350"/>
            </a:xfrm>
          </p:grpSpPr>
          <p:sp>
            <p:nvSpPr>
              <p:cNvPr id="1225" name="Google Shape;1225;p47"/>
              <p:cNvSpPr txBox="1"/>
              <p:nvPr/>
            </p:nvSpPr>
            <p:spPr>
              <a:xfrm>
                <a:off x="710275" y="2043796"/>
                <a:ext cx="2649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Mercury</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226" name="Google Shape;1226;p47"/>
              <p:cNvSpPr txBox="1"/>
              <p:nvPr/>
            </p:nvSpPr>
            <p:spPr>
              <a:xfrm>
                <a:off x="710275" y="2267746"/>
                <a:ext cx="26496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grpSp>
      </p:grpSp>
      <p:grpSp>
        <p:nvGrpSpPr>
          <p:cNvPr id="1227" name="Google Shape;1227;p47"/>
          <p:cNvGrpSpPr/>
          <p:nvPr/>
        </p:nvGrpSpPr>
        <p:grpSpPr>
          <a:xfrm>
            <a:off x="710275" y="2882429"/>
            <a:ext cx="7723500" cy="772350"/>
            <a:chOff x="710275" y="2875529"/>
            <a:chExt cx="7723500" cy="772350"/>
          </a:xfrm>
        </p:grpSpPr>
        <p:sp>
          <p:nvSpPr>
            <p:cNvPr id="1228" name="Google Shape;1228;p47"/>
            <p:cNvSpPr/>
            <p:nvPr/>
          </p:nvSpPr>
          <p:spPr>
            <a:xfrm>
              <a:off x="3626425" y="3034601"/>
              <a:ext cx="3760500" cy="454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47"/>
            <p:cNvGrpSpPr/>
            <p:nvPr/>
          </p:nvGrpSpPr>
          <p:grpSpPr>
            <a:xfrm>
              <a:off x="3672419" y="3068675"/>
              <a:ext cx="1439582" cy="386037"/>
              <a:chOff x="2150376" y="2612513"/>
              <a:chExt cx="1470161" cy="404100"/>
            </a:xfrm>
          </p:grpSpPr>
          <p:sp>
            <p:nvSpPr>
              <p:cNvPr id="1230" name="Google Shape;1230;p47"/>
              <p:cNvSpPr/>
              <p:nvPr/>
            </p:nvSpPr>
            <p:spPr>
              <a:xfrm>
                <a:off x="2571137" y="2612513"/>
                <a:ext cx="1049400" cy="404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47"/>
              <p:cNvSpPr/>
              <p:nvPr/>
            </p:nvSpPr>
            <p:spPr>
              <a:xfrm rot="-5400000">
                <a:off x="2163126" y="2599763"/>
                <a:ext cx="404100" cy="429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2" name="Google Shape;1232;p47"/>
            <p:cNvSpPr txBox="1"/>
            <p:nvPr/>
          </p:nvSpPr>
          <p:spPr>
            <a:xfrm>
              <a:off x="7501075" y="3106909"/>
              <a:ext cx="932700" cy="30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3"/>
                  </a:solidFill>
                  <a:latin typeface="Fira Sans Extra Condensed Medium"/>
                  <a:ea typeface="Fira Sans Extra Condensed Medium"/>
                  <a:cs typeface="Fira Sans Extra Condensed Medium"/>
                  <a:sym typeface="Fira Sans Extra Condensed Medium"/>
                </a:rPr>
                <a:t>4,000</a:t>
              </a:r>
              <a:endParaRPr b="0" i="0" sz="20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1233" name="Google Shape;1233;p47"/>
            <p:cNvGrpSpPr/>
            <p:nvPr/>
          </p:nvGrpSpPr>
          <p:grpSpPr>
            <a:xfrm>
              <a:off x="710275" y="2875529"/>
              <a:ext cx="2649600" cy="772350"/>
              <a:chOff x="710275" y="2900929"/>
              <a:chExt cx="2649600" cy="772350"/>
            </a:xfrm>
          </p:grpSpPr>
          <p:sp>
            <p:nvSpPr>
              <p:cNvPr id="1234" name="Google Shape;1234;p47"/>
              <p:cNvSpPr txBox="1"/>
              <p:nvPr/>
            </p:nvSpPr>
            <p:spPr>
              <a:xfrm>
                <a:off x="710275" y="2900929"/>
                <a:ext cx="2649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Mars</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235" name="Google Shape;1235;p47"/>
              <p:cNvSpPr txBox="1"/>
              <p:nvPr/>
            </p:nvSpPr>
            <p:spPr>
              <a:xfrm>
                <a:off x="710275" y="3124879"/>
                <a:ext cx="26496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Despite being red, Mars is a cold place full of iron oxide dust</a:t>
                </a:r>
                <a:endParaRPr b="0" i="0" sz="1200" u="none" cap="none" strike="noStrike">
                  <a:solidFill>
                    <a:srgbClr val="434343"/>
                  </a:solidFill>
                  <a:latin typeface="Roboto"/>
                  <a:ea typeface="Roboto"/>
                  <a:cs typeface="Roboto"/>
                  <a:sym typeface="Roboto"/>
                </a:endParaRPr>
              </a:p>
            </p:txBody>
          </p:sp>
        </p:grpSp>
      </p:grpSp>
      <p:grpSp>
        <p:nvGrpSpPr>
          <p:cNvPr id="1236" name="Google Shape;1236;p47"/>
          <p:cNvGrpSpPr/>
          <p:nvPr/>
        </p:nvGrpSpPr>
        <p:grpSpPr>
          <a:xfrm>
            <a:off x="710275" y="3764963"/>
            <a:ext cx="7723500" cy="772350"/>
            <a:chOff x="710275" y="3758063"/>
            <a:chExt cx="7723500" cy="772350"/>
          </a:xfrm>
        </p:grpSpPr>
        <p:sp>
          <p:nvSpPr>
            <p:cNvPr id="1237" name="Google Shape;1237;p47"/>
            <p:cNvSpPr/>
            <p:nvPr/>
          </p:nvSpPr>
          <p:spPr>
            <a:xfrm>
              <a:off x="3626425" y="3917150"/>
              <a:ext cx="3760500" cy="454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8" name="Google Shape;1238;p47"/>
            <p:cNvGrpSpPr/>
            <p:nvPr/>
          </p:nvGrpSpPr>
          <p:grpSpPr>
            <a:xfrm>
              <a:off x="3672419" y="3951222"/>
              <a:ext cx="2729482" cy="386037"/>
              <a:chOff x="2150376" y="3269694"/>
              <a:chExt cx="2787461" cy="404100"/>
            </a:xfrm>
          </p:grpSpPr>
          <p:sp>
            <p:nvSpPr>
              <p:cNvPr id="1239" name="Google Shape;1239;p47"/>
              <p:cNvSpPr/>
              <p:nvPr/>
            </p:nvSpPr>
            <p:spPr>
              <a:xfrm>
                <a:off x="2571137" y="3269694"/>
                <a:ext cx="2366700" cy="404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47"/>
              <p:cNvSpPr/>
              <p:nvPr/>
            </p:nvSpPr>
            <p:spPr>
              <a:xfrm rot="-5400000">
                <a:off x="2163126" y="3256944"/>
                <a:ext cx="404100" cy="4296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1" name="Google Shape;1241;p47"/>
            <p:cNvSpPr txBox="1"/>
            <p:nvPr/>
          </p:nvSpPr>
          <p:spPr>
            <a:xfrm>
              <a:off x="7501075" y="3989425"/>
              <a:ext cx="932700" cy="309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2000"/>
                <a:buFont typeface="Arial"/>
                <a:buNone/>
              </a:pPr>
              <a:r>
                <a:rPr b="0" i="0" lang="en" sz="2000" u="none" cap="none" strike="noStrike">
                  <a:solidFill>
                    <a:schemeClr val="accent4"/>
                  </a:solidFill>
                  <a:latin typeface="Fira Sans Extra Condensed Medium"/>
                  <a:ea typeface="Fira Sans Extra Condensed Medium"/>
                  <a:cs typeface="Fira Sans Extra Condensed Medium"/>
                  <a:sym typeface="Fira Sans Extra Condensed Medium"/>
                </a:rPr>
                <a:t>8,000</a:t>
              </a:r>
              <a:endParaRPr b="0" i="0" sz="20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1242" name="Google Shape;1242;p47"/>
            <p:cNvGrpSpPr/>
            <p:nvPr/>
          </p:nvGrpSpPr>
          <p:grpSpPr>
            <a:xfrm>
              <a:off x="710275" y="3758063"/>
              <a:ext cx="2649600" cy="772350"/>
              <a:chOff x="710275" y="3758063"/>
              <a:chExt cx="2649600" cy="772350"/>
            </a:xfrm>
          </p:grpSpPr>
          <p:sp>
            <p:nvSpPr>
              <p:cNvPr id="1243" name="Google Shape;1243;p47"/>
              <p:cNvSpPr txBox="1"/>
              <p:nvPr/>
            </p:nvSpPr>
            <p:spPr>
              <a:xfrm>
                <a:off x="710275" y="3758063"/>
                <a:ext cx="26496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4"/>
                    </a:solidFill>
                    <a:latin typeface="Fira Sans Extra Condensed Medium"/>
                    <a:ea typeface="Fira Sans Extra Condensed Medium"/>
                    <a:cs typeface="Fira Sans Extra Condensed Medium"/>
                    <a:sym typeface="Fira Sans Extra Condensed Medium"/>
                  </a:rPr>
                  <a:t>Jupiter</a:t>
                </a:r>
                <a:endParaRPr b="0" i="0" sz="17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1244" name="Google Shape;1244;p47"/>
              <p:cNvSpPr txBox="1"/>
              <p:nvPr/>
            </p:nvSpPr>
            <p:spPr>
              <a:xfrm>
                <a:off x="710275" y="3982013"/>
                <a:ext cx="26496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a gas giant and the biggest planet in the Solar System</a:t>
                </a:r>
                <a:endParaRPr b="0" i="0" sz="1200" u="none" cap="none" strike="noStrike">
                  <a:solidFill>
                    <a:srgbClr val="434343"/>
                  </a:solidFill>
                  <a:latin typeface="Roboto"/>
                  <a:ea typeface="Roboto"/>
                  <a:cs typeface="Roboto"/>
                  <a:sym typeface="Roboto"/>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8"/>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250" name="Google Shape;1250;p48"/>
          <p:cNvGrpSpPr/>
          <p:nvPr/>
        </p:nvGrpSpPr>
        <p:grpSpPr>
          <a:xfrm>
            <a:off x="1605573" y="1383600"/>
            <a:ext cx="5012302" cy="2774870"/>
            <a:chOff x="2344323" y="1476375"/>
            <a:chExt cx="5012302" cy="2505300"/>
          </a:xfrm>
        </p:grpSpPr>
        <p:cxnSp>
          <p:nvCxnSpPr>
            <p:cNvPr id="1251" name="Google Shape;1251;p48"/>
            <p:cNvCxnSpPr/>
            <p:nvPr/>
          </p:nvCxnSpPr>
          <p:spPr>
            <a:xfrm>
              <a:off x="2344323"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2" name="Google Shape;1252;p48"/>
            <p:cNvCxnSpPr/>
            <p:nvPr/>
          </p:nvCxnSpPr>
          <p:spPr>
            <a:xfrm>
              <a:off x="2901245"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3" name="Google Shape;1253;p48"/>
            <p:cNvCxnSpPr/>
            <p:nvPr/>
          </p:nvCxnSpPr>
          <p:spPr>
            <a:xfrm>
              <a:off x="3458168"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4" name="Google Shape;1254;p48"/>
            <p:cNvCxnSpPr/>
            <p:nvPr/>
          </p:nvCxnSpPr>
          <p:spPr>
            <a:xfrm>
              <a:off x="4015090"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5" name="Google Shape;1255;p48"/>
            <p:cNvCxnSpPr/>
            <p:nvPr/>
          </p:nvCxnSpPr>
          <p:spPr>
            <a:xfrm>
              <a:off x="4572013"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6" name="Google Shape;1256;p48"/>
            <p:cNvCxnSpPr/>
            <p:nvPr/>
          </p:nvCxnSpPr>
          <p:spPr>
            <a:xfrm>
              <a:off x="5128935"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7" name="Google Shape;1257;p48"/>
            <p:cNvCxnSpPr/>
            <p:nvPr/>
          </p:nvCxnSpPr>
          <p:spPr>
            <a:xfrm>
              <a:off x="5685858"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8" name="Google Shape;1258;p48"/>
            <p:cNvCxnSpPr/>
            <p:nvPr/>
          </p:nvCxnSpPr>
          <p:spPr>
            <a:xfrm>
              <a:off x="6242780"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59" name="Google Shape;1259;p48"/>
            <p:cNvCxnSpPr/>
            <p:nvPr/>
          </p:nvCxnSpPr>
          <p:spPr>
            <a:xfrm>
              <a:off x="6799702" y="1476375"/>
              <a:ext cx="0" cy="2505300"/>
            </a:xfrm>
            <a:prstGeom prst="straightConnector1">
              <a:avLst/>
            </a:prstGeom>
            <a:noFill/>
            <a:ln cap="flat" cmpd="sng" w="9525">
              <a:solidFill>
                <a:schemeClr val="lt2"/>
              </a:solidFill>
              <a:prstDash val="solid"/>
              <a:round/>
              <a:headEnd len="sm" w="sm" type="none"/>
              <a:tailEnd len="sm" w="sm" type="none"/>
            </a:ln>
          </p:spPr>
        </p:cxnSp>
        <p:cxnSp>
          <p:nvCxnSpPr>
            <p:cNvPr id="1260" name="Google Shape;1260;p48"/>
            <p:cNvCxnSpPr/>
            <p:nvPr/>
          </p:nvCxnSpPr>
          <p:spPr>
            <a:xfrm>
              <a:off x="7356625" y="1476375"/>
              <a:ext cx="0" cy="2505300"/>
            </a:xfrm>
            <a:prstGeom prst="straightConnector1">
              <a:avLst/>
            </a:prstGeom>
            <a:noFill/>
            <a:ln cap="flat" cmpd="sng" w="9525">
              <a:solidFill>
                <a:schemeClr val="lt2"/>
              </a:solidFill>
              <a:prstDash val="solid"/>
              <a:round/>
              <a:headEnd len="sm" w="sm" type="none"/>
              <a:tailEnd len="sm" w="sm" type="none"/>
            </a:ln>
          </p:spPr>
        </p:cxnSp>
      </p:grpSp>
      <p:sp>
        <p:nvSpPr>
          <p:cNvPr id="1261" name="Google Shape;1261;p48"/>
          <p:cNvSpPr txBox="1"/>
          <p:nvPr/>
        </p:nvSpPr>
        <p:spPr>
          <a:xfrm>
            <a:off x="5010750" y="2118025"/>
            <a:ext cx="360600" cy="4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grpSp>
        <p:nvGrpSpPr>
          <p:cNvPr id="1262" name="Google Shape;1262;p48"/>
          <p:cNvGrpSpPr/>
          <p:nvPr/>
        </p:nvGrpSpPr>
        <p:grpSpPr>
          <a:xfrm>
            <a:off x="1390775" y="4265175"/>
            <a:ext cx="4885000" cy="201000"/>
            <a:chOff x="1390775" y="4264175"/>
            <a:chExt cx="4885000" cy="201000"/>
          </a:xfrm>
        </p:grpSpPr>
        <p:sp>
          <p:nvSpPr>
            <p:cNvPr id="1263" name="Google Shape;1263;p48"/>
            <p:cNvSpPr txBox="1"/>
            <p:nvPr/>
          </p:nvSpPr>
          <p:spPr>
            <a:xfrm>
              <a:off x="1390775" y="4264175"/>
              <a:ext cx="4296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100</a:t>
              </a:r>
              <a:endParaRPr b="0" i="0" sz="1100" u="none" cap="none" strike="noStrike">
                <a:solidFill>
                  <a:srgbClr val="434343"/>
                </a:solidFill>
                <a:latin typeface="Roboto"/>
                <a:ea typeface="Roboto"/>
                <a:cs typeface="Roboto"/>
                <a:sym typeface="Roboto"/>
              </a:endParaRPr>
            </a:p>
          </p:txBody>
        </p:sp>
        <p:sp>
          <p:nvSpPr>
            <p:cNvPr id="1264" name="Google Shape;1264;p48"/>
            <p:cNvSpPr txBox="1"/>
            <p:nvPr/>
          </p:nvSpPr>
          <p:spPr>
            <a:xfrm>
              <a:off x="2504625" y="4264175"/>
              <a:ext cx="4296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300</a:t>
              </a:r>
              <a:endParaRPr b="0" i="0" sz="1100" u="none" cap="none" strike="noStrike">
                <a:solidFill>
                  <a:srgbClr val="434343"/>
                </a:solidFill>
                <a:latin typeface="Roboto"/>
                <a:ea typeface="Roboto"/>
                <a:cs typeface="Roboto"/>
                <a:sym typeface="Roboto"/>
              </a:endParaRPr>
            </a:p>
          </p:txBody>
        </p:sp>
        <p:sp>
          <p:nvSpPr>
            <p:cNvPr id="1265" name="Google Shape;1265;p48"/>
            <p:cNvSpPr txBox="1"/>
            <p:nvPr/>
          </p:nvSpPr>
          <p:spPr>
            <a:xfrm>
              <a:off x="3618475" y="4264175"/>
              <a:ext cx="4296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500</a:t>
              </a:r>
              <a:endParaRPr b="0" i="0" sz="1100" u="none" cap="none" strike="noStrike">
                <a:solidFill>
                  <a:srgbClr val="434343"/>
                </a:solidFill>
                <a:latin typeface="Roboto"/>
                <a:ea typeface="Roboto"/>
                <a:cs typeface="Roboto"/>
                <a:sym typeface="Roboto"/>
              </a:endParaRPr>
            </a:p>
          </p:txBody>
        </p:sp>
        <p:sp>
          <p:nvSpPr>
            <p:cNvPr id="1266" name="Google Shape;1266;p48"/>
            <p:cNvSpPr txBox="1"/>
            <p:nvPr/>
          </p:nvSpPr>
          <p:spPr>
            <a:xfrm>
              <a:off x="4732325" y="4264175"/>
              <a:ext cx="4296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700</a:t>
              </a:r>
              <a:endParaRPr b="0" i="0" sz="1100" u="none" cap="none" strike="noStrike">
                <a:solidFill>
                  <a:srgbClr val="434343"/>
                </a:solidFill>
                <a:latin typeface="Roboto"/>
                <a:ea typeface="Roboto"/>
                <a:cs typeface="Roboto"/>
                <a:sym typeface="Roboto"/>
              </a:endParaRPr>
            </a:p>
          </p:txBody>
        </p:sp>
        <p:sp>
          <p:nvSpPr>
            <p:cNvPr id="1267" name="Google Shape;1267;p48"/>
            <p:cNvSpPr txBox="1"/>
            <p:nvPr/>
          </p:nvSpPr>
          <p:spPr>
            <a:xfrm>
              <a:off x="5846175" y="4264175"/>
              <a:ext cx="4296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900</a:t>
              </a:r>
              <a:endParaRPr b="0" i="0" sz="1100" u="none" cap="none" strike="noStrike">
                <a:solidFill>
                  <a:srgbClr val="434343"/>
                </a:solidFill>
                <a:latin typeface="Roboto"/>
                <a:ea typeface="Roboto"/>
                <a:cs typeface="Roboto"/>
                <a:sym typeface="Roboto"/>
              </a:endParaRPr>
            </a:p>
          </p:txBody>
        </p:sp>
      </p:grpSp>
      <p:cxnSp>
        <p:nvCxnSpPr>
          <p:cNvPr id="1268" name="Google Shape;1268;p48"/>
          <p:cNvCxnSpPr/>
          <p:nvPr/>
        </p:nvCxnSpPr>
        <p:spPr>
          <a:xfrm>
            <a:off x="1048650" y="1458942"/>
            <a:ext cx="0" cy="2774700"/>
          </a:xfrm>
          <a:prstGeom prst="straightConnector1">
            <a:avLst/>
          </a:prstGeom>
          <a:noFill/>
          <a:ln cap="flat" cmpd="sng" w="9525">
            <a:solidFill>
              <a:schemeClr val="dk1"/>
            </a:solidFill>
            <a:prstDash val="solid"/>
            <a:round/>
            <a:headEnd len="sm" w="sm" type="none"/>
            <a:tailEnd len="sm" w="sm" type="none"/>
          </a:ln>
        </p:spPr>
      </p:cxnSp>
      <p:grpSp>
        <p:nvGrpSpPr>
          <p:cNvPr id="1269" name="Google Shape;1269;p48"/>
          <p:cNvGrpSpPr/>
          <p:nvPr/>
        </p:nvGrpSpPr>
        <p:grpSpPr>
          <a:xfrm>
            <a:off x="710275" y="1378875"/>
            <a:ext cx="5911925" cy="440700"/>
            <a:chOff x="710275" y="1377875"/>
            <a:chExt cx="5911925" cy="440700"/>
          </a:xfrm>
        </p:grpSpPr>
        <p:grpSp>
          <p:nvGrpSpPr>
            <p:cNvPr id="1270" name="Google Shape;1270;p48"/>
            <p:cNvGrpSpPr/>
            <p:nvPr/>
          </p:nvGrpSpPr>
          <p:grpSpPr>
            <a:xfrm>
              <a:off x="1051625" y="1377875"/>
              <a:ext cx="5570575" cy="440700"/>
              <a:chOff x="1790375" y="1476375"/>
              <a:chExt cx="5570575" cy="440700"/>
            </a:xfrm>
          </p:grpSpPr>
          <p:sp>
            <p:nvSpPr>
              <p:cNvPr id="1271" name="Google Shape;1271;p48"/>
              <p:cNvSpPr/>
              <p:nvPr/>
            </p:nvSpPr>
            <p:spPr>
              <a:xfrm>
                <a:off x="1790375" y="1476375"/>
                <a:ext cx="2226000" cy="44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400</a:t>
                </a:r>
                <a:endParaRPr b="0" i="0" sz="1200" u="none" cap="none" strike="noStrike">
                  <a:solidFill>
                    <a:srgbClr val="FFFFFF"/>
                  </a:solidFill>
                  <a:latin typeface="Roboto"/>
                  <a:ea typeface="Roboto"/>
                  <a:cs typeface="Roboto"/>
                  <a:sym typeface="Roboto"/>
                </a:endParaRPr>
              </a:p>
            </p:txBody>
          </p:sp>
          <p:sp>
            <p:nvSpPr>
              <p:cNvPr id="1272" name="Google Shape;1272;p48"/>
              <p:cNvSpPr/>
              <p:nvPr/>
            </p:nvSpPr>
            <p:spPr>
              <a:xfrm>
                <a:off x="4016525" y="1476375"/>
                <a:ext cx="2226000" cy="440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400</a:t>
                </a:r>
                <a:endParaRPr b="0" i="0" sz="1200" u="none" cap="none" strike="noStrike">
                  <a:solidFill>
                    <a:srgbClr val="FFFFFF"/>
                  </a:solidFill>
                  <a:latin typeface="Roboto"/>
                  <a:ea typeface="Roboto"/>
                  <a:cs typeface="Roboto"/>
                  <a:sym typeface="Roboto"/>
                </a:endParaRPr>
              </a:p>
            </p:txBody>
          </p:sp>
          <p:sp>
            <p:nvSpPr>
              <p:cNvPr id="1273" name="Google Shape;1273;p48"/>
              <p:cNvSpPr/>
              <p:nvPr/>
            </p:nvSpPr>
            <p:spPr>
              <a:xfrm>
                <a:off x="6242850" y="1476375"/>
                <a:ext cx="1118100" cy="440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200</a:t>
                </a:r>
                <a:endParaRPr b="0" i="0" sz="1200" u="none" cap="none" strike="noStrike">
                  <a:solidFill>
                    <a:srgbClr val="FFFFFF"/>
                  </a:solidFill>
                  <a:latin typeface="Roboto"/>
                  <a:ea typeface="Roboto"/>
                  <a:cs typeface="Roboto"/>
                  <a:sym typeface="Roboto"/>
                </a:endParaRPr>
              </a:p>
            </p:txBody>
          </p:sp>
        </p:grpSp>
        <p:sp>
          <p:nvSpPr>
            <p:cNvPr id="1274" name="Google Shape;1274;p48"/>
            <p:cNvSpPr txBox="1"/>
            <p:nvPr/>
          </p:nvSpPr>
          <p:spPr>
            <a:xfrm>
              <a:off x="710275" y="1497725"/>
              <a:ext cx="335400" cy="2010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Q4</a:t>
              </a:r>
              <a:endParaRPr b="0" i="0" sz="1400" u="none" cap="none" strike="noStrike">
                <a:solidFill>
                  <a:srgbClr val="434343"/>
                </a:solidFill>
                <a:latin typeface="Roboto"/>
                <a:ea typeface="Roboto"/>
                <a:cs typeface="Roboto"/>
                <a:sym typeface="Roboto"/>
              </a:endParaRPr>
            </a:p>
          </p:txBody>
        </p:sp>
      </p:grpSp>
      <p:grpSp>
        <p:nvGrpSpPr>
          <p:cNvPr id="1275" name="Google Shape;1275;p48"/>
          <p:cNvGrpSpPr/>
          <p:nvPr/>
        </p:nvGrpSpPr>
        <p:grpSpPr>
          <a:xfrm>
            <a:off x="710275" y="2117875"/>
            <a:ext cx="5911925" cy="440700"/>
            <a:chOff x="710275" y="2116875"/>
            <a:chExt cx="5911925" cy="440700"/>
          </a:xfrm>
        </p:grpSpPr>
        <p:grpSp>
          <p:nvGrpSpPr>
            <p:cNvPr id="1276" name="Google Shape;1276;p48"/>
            <p:cNvGrpSpPr/>
            <p:nvPr/>
          </p:nvGrpSpPr>
          <p:grpSpPr>
            <a:xfrm>
              <a:off x="1051627" y="2116875"/>
              <a:ext cx="5570573" cy="440700"/>
              <a:chOff x="1790377" y="2139175"/>
              <a:chExt cx="5570573" cy="440700"/>
            </a:xfrm>
          </p:grpSpPr>
          <p:sp>
            <p:nvSpPr>
              <p:cNvPr id="1277" name="Google Shape;1277;p48"/>
              <p:cNvSpPr/>
              <p:nvPr/>
            </p:nvSpPr>
            <p:spPr>
              <a:xfrm>
                <a:off x="1790377" y="2139175"/>
                <a:ext cx="3338700" cy="44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600</a:t>
                </a:r>
                <a:endParaRPr b="0" i="0" sz="1200" u="none" cap="none" strike="noStrike">
                  <a:solidFill>
                    <a:srgbClr val="FFFFFF"/>
                  </a:solidFill>
                  <a:latin typeface="Roboto"/>
                  <a:ea typeface="Roboto"/>
                  <a:cs typeface="Roboto"/>
                  <a:sym typeface="Roboto"/>
                </a:endParaRPr>
              </a:p>
            </p:txBody>
          </p:sp>
          <p:sp>
            <p:nvSpPr>
              <p:cNvPr id="1278" name="Google Shape;1278;p48"/>
              <p:cNvSpPr/>
              <p:nvPr/>
            </p:nvSpPr>
            <p:spPr>
              <a:xfrm>
                <a:off x="5130350" y="2139175"/>
                <a:ext cx="556800" cy="440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100</a:t>
                </a:r>
                <a:endParaRPr b="0" i="0" sz="1200" u="none" cap="none" strike="noStrike">
                  <a:solidFill>
                    <a:srgbClr val="FFFFFF"/>
                  </a:solidFill>
                  <a:latin typeface="Roboto"/>
                  <a:ea typeface="Roboto"/>
                  <a:cs typeface="Roboto"/>
                  <a:sym typeface="Roboto"/>
                </a:endParaRPr>
              </a:p>
            </p:txBody>
          </p:sp>
          <p:sp>
            <p:nvSpPr>
              <p:cNvPr id="1279" name="Google Shape;1279;p48"/>
              <p:cNvSpPr/>
              <p:nvPr/>
            </p:nvSpPr>
            <p:spPr>
              <a:xfrm>
                <a:off x="5687250" y="2139175"/>
                <a:ext cx="1673700" cy="440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300</a:t>
                </a:r>
                <a:endParaRPr b="0" i="0" sz="1200" u="none" cap="none" strike="noStrike">
                  <a:solidFill>
                    <a:srgbClr val="FFFFFF"/>
                  </a:solidFill>
                  <a:latin typeface="Roboto"/>
                  <a:ea typeface="Roboto"/>
                  <a:cs typeface="Roboto"/>
                  <a:sym typeface="Roboto"/>
                </a:endParaRPr>
              </a:p>
            </p:txBody>
          </p:sp>
        </p:grpSp>
        <p:sp>
          <p:nvSpPr>
            <p:cNvPr id="1280" name="Google Shape;1280;p48"/>
            <p:cNvSpPr txBox="1"/>
            <p:nvPr/>
          </p:nvSpPr>
          <p:spPr>
            <a:xfrm>
              <a:off x="710275" y="2236725"/>
              <a:ext cx="335400" cy="2010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Q3</a:t>
              </a:r>
              <a:endParaRPr b="0" i="0" sz="1400" u="none" cap="none" strike="noStrike">
                <a:solidFill>
                  <a:srgbClr val="434343"/>
                </a:solidFill>
                <a:latin typeface="Roboto"/>
                <a:ea typeface="Roboto"/>
                <a:cs typeface="Roboto"/>
                <a:sym typeface="Roboto"/>
              </a:endParaRPr>
            </a:p>
          </p:txBody>
        </p:sp>
      </p:grpSp>
      <p:grpSp>
        <p:nvGrpSpPr>
          <p:cNvPr id="1281" name="Google Shape;1281;p48"/>
          <p:cNvGrpSpPr/>
          <p:nvPr/>
        </p:nvGrpSpPr>
        <p:grpSpPr>
          <a:xfrm>
            <a:off x="710275" y="2856875"/>
            <a:ext cx="5911825" cy="440700"/>
            <a:chOff x="710275" y="2855875"/>
            <a:chExt cx="5911825" cy="440700"/>
          </a:xfrm>
        </p:grpSpPr>
        <p:grpSp>
          <p:nvGrpSpPr>
            <p:cNvPr id="1282" name="Google Shape;1282;p48"/>
            <p:cNvGrpSpPr/>
            <p:nvPr/>
          </p:nvGrpSpPr>
          <p:grpSpPr>
            <a:xfrm>
              <a:off x="1051625" y="2855875"/>
              <a:ext cx="5570475" cy="440700"/>
              <a:chOff x="1790375" y="2801975"/>
              <a:chExt cx="5570475" cy="440700"/>
            </a:xfrm>
          </p:grpSpPr>
          <p:sp>
            <p:nvSpPr>
              <p:cNvPr id="1283" name="Google Shape;1283;p48"/>
              <p:cNvSpPr/>
              <p:nvPr/>
            </p:nvSpPr>
            <p:spPr>
              <a:xfrm>
                <a:off x="1790375" y="2801975"/>
                <a:ext cx="1112400" cy="44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200</a:t>
                </a:r>
                <a:endParaRPr b="0" i="0" sz="1200" u="none" cap="none" strike="noStrike">
                  <a:solidFill>
                    <a:srgbClr val="FFFFFF"/>
                  </a:solidFill>
                  <a:latin typeface="Roboto"/>
                  <a:ea typeface="Roboto"/>
                  <a:cs typeface="Roboto"/>
                  <a:sym typeface="Roboto"/>
                </a:endParaRPr>
              </a:p>
            </p:txBody>
          </p:sp>
          <p:sp>
            <p:nvSpPr>
              <p:cNvPr id="1284" name="Google Shape;1284;p48"/>
              <p:cNvSpPr/>
              <p:nvPr/>
            </p:nvSpPr>
            <p:spPr>
              <a:xfrm>
                <a:off x="2902725" y="2801975"/>
                <a:ext cx="1669500" cy="440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300</a:t>
                </a:r>
                <a:endParaRPr b="0" i="0" sz="1200" u="none" cap="none" strike="noStrike">
                  <a:solidFill>
                    <a:srgbClr val="FFFFFF"/>
                  </a:solidFill>
                  <a:latin typeface="Roboto"/>
                  <a:ea typeface="Roboto"/>
                  <a:cs typeface="Roboto"/>
                  <a:sym typeface="Roboto"/>
                </a:endParaRPr>
              </a:p>
            </p:txBody>
          </p:sp>
          <p:sp>
            <p:nvSpPr>
              <p:cNvPr id="1285" name="Google Shape;1285;p48"/>
              <p:cNvSpPr/>
              <p:nvPr/>
            </p:nvSpPr>
            <p:spPr>
              <a:xfrm>
                <a:off x="4572650" y="2801975"/>
                <a:ext cx="2788200" cy="440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500</a:t>
                </a:r>
                <a:endParaRPr b="0" i="0" sz="1200" u="none" cap="none" strike="noStrike">
                  <a:solidFill>
                    <a:srgbClr val="FFFFFF"/>
                  </a:solidFill>
                  <a:latin typeface="Roboto"/>
                  <a:ea typeface="Roboto"/>
                  <a:cs typeface="Roboto"/>
                  <a:sym typeface="Roboto"/>
                </a:endParaRPr>
              </a:p>
            </p:txBody>
          </p:sp>
        </p:grpSp>
        <p:sp>
          <p:nvSpPr>
            <p:cNvPr id="1286" name="Google Shape;1286;p48"/>
            <p:cNvSpPr txBox="1"/>
            <p:nvPr/>
          </p:nvSpPr>
          <p:spPr>
            <a:xfrm>
              <a:off x="710275" y="2975725"/>
              <a:ext cx="335400" cy="2010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Q2</a:t>
              </a:r>
              <a:endParaRPr b="0" i="0" sz="1400" u="none" cap="none" strike="noStrike">
                <a:solidFill>
                  <a:srgbClr val="434343"/>
                </a:solidFill>
                <a:latin typeface="Roboto"/>
                <a:ea typeface="Roboto"/>
                <a:cs typeface="Roboto"/>
                <a:sym typeface="Roboto"/>
              </a:endParaRPr>
            </a:p>
          </p:txBody>
        </p:sp>
      </p:grpSp>
      <p:grpSp>
        <p:nvGrpSpPr>
          <p:cNvPr id="1287" name="Google Shape;1287;p48"/>
          <p:cNvGrpSpPr/>
          <p:nvPr/>
        </p:nvGrpSpPr>
        <p:grpSpPr>
          <a:xfrm>
            <a:off x="710275" y="3595875"/>
            <a:ext cx="5912475" cy="440700"/>
            <a:chOff x="710275" y="3594875"/>
            <a:chExt cx="5912475" cy="440700"/>
          </a:xfrm>
        </p:grpSpPr>
        <p:grpSp>
          <p:nvGrpSpPr>
            <p:cNvPr id="1288" name="Google Shape;1288;p48"/>
            <p:cNvGrpSpPr/>
            <p:nvPr/>
          </p:nvGrpSpPr>
          <p:grpSpPr>
            <a:xfrm>
              <a:off x="1051625" y="3594875"/>
              <a:ext cx="5571125" cy="440700"/>
              <a:chOff x="1790375" y="3464775"/>
              <a:chExt cx="5571125" cy="440700"/>
            </a:xfrm>
          </p:grpSpPr>
          <p:sp>
            <p:nvSpPr>
              <p:cNvPr id="1289" name="Google Shape;1289;p48"/>
              <p:cNvSpPr/>
              <p:nvPr/>
            </p:nvSpPr>
            <p:spPr>
              <a:xfrm>
                <a:off x="1790375" y="3464775"/>
                <a:ext cx="1669500" cy="440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300</a:t>
                </a:r>
                <a:endParaRPr b="0" i="0" sz="1200" u="none" cap="none" strike="noStrike">
                  <a:solidFill>
                    <a:srgbClr val="FFFFFF"/>
                  </a:solidFill>
                  <a:latin typeface="Roboto"/>
                  <a:ea typeface="Roboto"/>
                  <a:cs typeface="Roboto"/>
                  <a:sym typeface="Roboto"/>
                </a:endParaRPr>
              </a:p>
            </p:txBody>
          </p:sp>
          <p:sp>
            <p:nvSpPr>
              <p:cNvPr id="1290" name="Google Shape;1290;p48"/>
              <p:cNvSpPr/>
              <p:nvPr/>
            </p:nvSpPr>
            <p:spPr>
              <a:xfrm>
                <a:off x="3458800" y="3464775"/>
                <a:ext cx="2784600" cy="440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500</a:t>
                </a:r>
                <a:endParaRPr b="0" i="0" sz="1200" u="none" cap="none" strike="noStrike">
                  <a:solidFill>
                    <a:srgbClr val="FFFFFF"/>
                  </a:solidFill>
                  <a:latin typeface="Roboto"/>
                  <a:ea typeface="Roboto"/>
                  <a:cs typeface="Roboto"/>
                  <a:sym typeface="Roboto"/>
                </a:endParaRPr>
              </a:p>
            </p:txBody>
          </p:sp>
          <p:sp>
            <p:nvSpPr>
              <p:cNvPr id="1291" name="Google Shape;1291;p48"/>
              <p:cNvSpPr/>
              <p:nvPr/>
            </p:nvSpPr>
            <p:spPr>
              <a:xfrm>
                <a:off x="6243400" y="3464775"/>
                <a:ext cx="1118100" cy="4407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200</a:t>
                </a:r>
                <a:endParaRPr b="0" i="0" sz="1200" u="none" cap="none" strike="noStrike">
                  <a:solidFill>
                    <a:srgbClr val="FFFFFF"/>
                  </a:solidFill>
                  <a:latin typeface="Roboto"/>
                  <a:ea typeface="Roboto"/>
                  <a:cs typeface="Roboto"/>
                  <a:sym typeface="Roboto"/>
                </a:endParaRPr>
              </a:p>
            </p:txBody>
          </p:sp>
        </p:grpSp>
        <p:sp>
          <p:nvSpPr>
            <p:cNvPr id="1292" name="Google Shape;1292;p48"/>
            <p:cNvSpPr txBox="1"/>
            <p:nvPr/>
          </p:nvSpPr>
          <p:spPr>
            <a:xfrm>
              <a:off x="710275" y="3714725"/>
              <a:ext cx="335400" cy="201000"/>
            </a:xfrm>
            <a:prstGeom prst="rect">
              <a:avLst/>
            </a:prstGeom>
            <a:noFill/>
            <a:ln>
              <a:noFill/>
            </a:ln>
          </p:spPr>
          <p:txBody>
            <a:bodyPr anchorCtr="0" anchor="ctr" bIns="91425" lIns="0" spcFirstLastPara="1" rIns="0"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434343"/>
                  </a:solidFill>
                  <a:latin typeface="Roboto"/>
                  <a:ea typeface="Roboto"/>
                  <a:cs typeface="Roboto"/>
                  <a:sym typeface="Roboto"/>
                </a:rPr>
                <a:t>Q1</a:t>
              </a:r>
              <a:endParaRPr b="0" i="0" sz="1400" u="none" cap="none" strike="noStrike">
                <a:solidFill>
                  <a:srgbClr val="434343"/>
                </a:solidFill>
                <a:latin typeface="Roboto"/>
                <a:ea typeface="Roboto"/>
                <a:cs typeface="Roboto"/>
                <a:sym typeface="Roboto"/>
              </a:endParaRPr>
            </a:p>
          </p:txBody>
        </p:sp>
      </p:grpSp>
      <p:grpSp>
        <p:nvGrpSpPr>
          <p:cNvPr id="1293" name="Google Shape;1293;p48"/>
          <p:cNvGrpSpPr/>
          <p:nvPr/>
        </p:nvGrpSpPr>
        <p:grpSpPr>
          <a:xfrm>
            <a:off x="6832700" y="1378830"/>
            <a:ext cx="1601100" cy="738945"/>
            <a:chOff x="6832700" y="1377830"/>
            <a:chExt cx="1601100" cy="738945"/>
          </a:xfrm>
        </p:grpSpPr>
        <p:sp>
          <p:nvSpPr>
            <p:cNvPr id="1294" name="Google Shape;1294;p48"/>
            <p:cNvSpPr txBox="1"/>
            <p:nvPr/>
          </p:nvSpPr>
          <p:spPr>
            <a:xfrm>
              <a:off x="7063652" y="1382625"/>
              <a:ext cx="1128000" cy="204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accent1"/>
                  </a:solidFill>
                  <a:latin typeface="Fira Sans Extra Condensed Medium"/>
                  <a:ea typeface="Fira Sans Extra Condensed Medium"/>
                  <a:cs typeface="Fira Sans Extra Condensed Medium"/>
                  <a:sym typeface="Fira Sans Extra Condensed Medium"/>
                </a:rPr>
                <a:t>Mercury</a:t>
              </a:r>
              <a:endParaRPr b="0" i="0" sz="16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295" name="Google Shape;1295;p48"/>
            <p:cNvSpPr/>
            <p:nvPr/>
          </p:nvSpPr>
          <p:spPr>
            <a:xfrm>
              <a:off x="8219234" y="1377830"/>
              <a:ext cx="214500" cy="214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296" name="Google Shape;1296;p48"/>
            <p:cNvSpPr txBox="1"/>
            <p:nvPr/>
          </p:nvSpPr>
          <p:spPr>
            <a:xfrm>
              <a:off x="6832700" y="1592375"/>
              <a:ext cx="1601100" cy="5244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smallest planet</a:t>
              </a:r>
              <a:endParaRPr b="0" i="0" sz="1200" u="none" cap="none" strike="noStrike">
                <a:solidFill>
                  <a:srgbClr val="434343"/>
                </a:solidFill>
                <a:latin typeface="Roboto"/>
                <a:ea typeface="Roboto"/>
                <a:cs typeface="Roboto"/>
                <a:sym typeface="Roboto"/>
              </a:endParaRPr>
            </a:p>
          </p:txBody>
        </p:sp>
      </p:grpSp>
      <p:grpSp>
        <p:nvGrpSpPr>
          <p:cNvPr id="1297" name="Google Shape;1297;p48"/>
          <p:cNvGrpSpPr/>
          <p:nvPr/>
        </p:nvGrpSpPr>
        <p:grpSpPr>
          <a:xfrm>
            <a:off x="6832700" y="2595677"/>
            <a:ext cx="1601100" cy="738940"/>
            <a:chOff x="6832700" y="2400630"/>
            <a:chExt cx="1601100" cy="738940"/>
          </a:xfrm>
        </p:grpSpPr>
        <p:sp>
          <p:nvSpPr>
            <p:cNvPr id="1298" name="Google Shape;1298;p48"/>
            <p:cNvSpPr txBox="1"/>
            <p:nvPr/>
          </p:nvSpPr>
          <p:spPr>
            <a:xfrm>
              <a:off x="7063652" y="2405425"/>
              <a:ext cx="1128000" cy="204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accent2"/>
                  </a:solidFill>
                  <a:latin typeface="Fira Sans Extra Condensed Medium"/>
                  <a:ea typeface="Fira Sans Extra Condensed Medium"/>
                  <a:cs typeface="Fira Sans Extra Condensed Medium"/>
                  <a:sym typeface="Fira Sans Extra Condensed Medium"/>
                </a:rPr>
                <a:t>Venus</a:t>
              </a:r>
              <a:endParaRPr b="0" i="0" sz="16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299" name="Google Shape;1299;p48"/>
            <p:cNvSpPr/>
            <p:nvPr/>
          </p:nvSpPr>
          <p:spPr>
            <a:xfrm>
              <a:off x="8219234" y="2400630"/>
              <a:ext cx="214500" cy="214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00" name="Google Shape;1300;p48"/>
            <p:cNvSpPr txBox="1"/>
            <p:nvPr/>
          </p:nvSpPr>
          <p:spPr>
            <a:xfrm>
              <a:off x="6832700" y="2615170"/>
              <a:ext cx="1601100" cy="5244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the Sun</a:t>
              </a:r>
              <a:endParaRPr b="0" i="0" sz="1200" u="none" cap="none" strike="noStrike">
                <a:solidFill>
                  <a:srgbClr val="434343"/>
                </a:solidFill>
                <a:latin typeface="Roboto"/>
                <a:ea typeface="Roboto"/>
                <a:cs typeface="Roboto"/>
                <a:sym typeface="Roboto"/>
              </a:endParaRPr>
            </a:p>
          </p:txBody>
        </p:sp>
      </p:grpSp>
      <p:grpSp>
        <p:nvGrpSpPr>
          <p:cNvPr id="1301" name="Google Shape;1301;p48"/>
          <p:cNvGrpSpPr/>
          <p:nvPr/>
        </p:nvGrpSpPr>
        <p:grpSpPr>
          <a:xfrm>
            <a:off x="6832700" y="3787588"/>
            <a:ext cx="1601100" cy="738936"/>
            <a:chOff x="6832700" y="3398492"/>
            <a:chExt cx="1601100" cy="738936"/>
          </a:xfrm>
        </p:grpSpPr>
        <p:sp>
          <p:nvSpPr>
            <p:cNvPr id="1302" name="Google Shape;1302;p48"/>
            <p:cNvSpPr txBox="1"/>
            <p:nvPr/>
          </p:nvSpPr>
          <p:spPr>
            <a:xfrm>
              <a:off x="7063652" y="3403288"/>
              <a:ext cx="1128000" cy="204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600"/>
                <a:buFont typeface="Arial"/>
                <a:buNone/>
              </a:pPr>
              <a:r>
                <a:rPr b="0" i="0" lang="en" sz="1600" u="none" cap="none" strike="noStrike">
                  <a:solidFill>
                    <a:schemeClr val="accent3"/>
                  </a:solidFill>
                  <a:latin typeface="Fira Sans Extra Condensed Medium"/>
                  <a:ea typeface="Fira Sans Extra Condensed Medium"/>
                  <a:cs typeface="Fira Sans Extra Condensed Medium"/>
                  <a:sym typeface="Fira Sans Extra Condensed Medium"/>
                </a:rPr>
                <a:t>Earth</a:t>
              </a:r>
              <a:endParaRPr b="0" i="0" sz="16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303" name="Google Shape;1303;p48"/>
            <p:cNvSpPr/>
            <p:nvPr/>
          </p:nvSpPr>
          <p:spPr>
            <a:xfrm>
              <a:off x="8219234" y="3398492"/>
              <a:ext cx="214500" cy="214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304" name="Google Shape;1304;p48"/>
            <p:cNvSpPr txBox="1"/>
            <p:nvPr/>
          </p:nvSpPr>
          <p:spPr>
            <a:xfrm>
              <a:off x="6832700" y="3613028"/>
              <a:ext cx="1601100" cy="524400"/>
            </a:xfrm>
            <a:prstGeom prst="rect">
              <a:avLst/>
            </a:prstGeom>
            <a:noFill/>
            <a:ln>
              <a:noFill/>
            </a:ln>
          </p:spPr>
          <p:txBody>
            <a:bodyPr anchorCtr="0" anchor="ctr" bIns="91425" lIns="91425" spcFirstLastPara="1" rIns="0"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Earth is the only planet with life</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49"/>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Data Charts Infographics</a:t>
            </a:r>
            <a:endParaRPr/>
          </a:p>
        </p:txBody>
      </p:sp>
      <p:grpSp>
        <p:nvGrpSpPr>
          <p:cNvPr id="1310" name="Google Shape;1310;p49"/>
          <p:cNvGrpSpPr/>
          <p:nvPr/>
        </p:nvGrpSpPr>
        <p:grpSpPr>
          <a:xfrm>
            <a:off x="7753350" y="2895075"/>
            <a:ext cx="475200" cy="1703700"/>
            <a:chOff x="7067550" y="2874875"/>
            <a:chExt cx="475200" cy="1703700"/>
          </a:xfrm>
        </p:grpSpPr>
        <p:sp>
          <p:nvSpPr>
            <p:cNvPr id="1311" name="Google Shape;1311;p49"/>
            <p:cNvSpPr/>
            <p:nvPr/>
          </p:nvSpPr>
          <p:spPr>
            <a:xfrm rot="10800000">
              <a:off x="7124250" y="2874875"/>
              <a:ext cx="361800" cy="13521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9"/>
            <p:cNvSpPr txBox="1"/>
            <p:nvPr/>
          </p:nvSpPr>
          <p:spPr>
            <a:xfrm>
              <a:off x="7067550" y="4303175"/>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-50</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313" name="Google Shape;1313;p49"/>
          <p:cNvGrpSpPr/>
          <p:nvPr/>
        </p:nvGrpSpPr>
        <p:grpSpPr>
          <a:xfrm>
            <a:off x="1648919" y="1727000"/>
            <a:ext cx="475200" cy="1167900"/>
            <a:chOff x="2163263" y="1706800"/>
            <a:chExt cx="475200" cy="1167900"/>
          </a:xfrm>
        </p:grpSpPr>
        <p:sp>
          <p:nvSpPr>
            <p:cNvPr id="1314" name="Google Shape;1314;p49"/>
            <p:cNvSpPr/>
            <p:nvPr/>
          </p:nvSpPr>
          <p:spPr>
            <a:xfrm>
              <a:off x="2219663" y="2058400"/>
              <a:ext cx="362400" cy="8163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9"/>
            <p:cNvSpPr txBox="1"/>
            <p:nvPr/>
          </p:nvSpPr>
          <p:spPr>
            <a:xfrm>
              <a:off x="2163263" y="170680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+20</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16" name="Google Shape;1316;p49"/>
          <p:cNvGrpSpPr/>
          <p:nvPr/>
        </p:nvGrpSpPr>
        <p:grpSpPr>
          <a:xfrm>
            <a:off x="7020375" y="2895050"/>
            <a:ext cx="475200" cy="1495400"/>
            <a:chOff x="6508250" y="2874850"/>
            <a:chExt cx="475200" cy="1495400"/>
          </a:xfrm>
        </p:grpSpPr>
        <p:sp>
          <p:nvSpPr>
            <p:cNvPr id="1317" name="Google Shape;1317;p49"/>
            <p:cNvSpPr/>
            <p:nvPr/>
          </p:nvSpPr>
          <p:spPr>
            <a:xfrm rot="10800000">
              <a:off x="6563300" y="2874850"/>
              <a:ext cx="365100" cy="1141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9"/>
            <p:cNvSpPr txBox="1"/>
            <p:nvPr/>
          </p:nvSpPr>
          <p:spPr>
            <a:xfrm>
              <a:off x="6508250" y="409485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-40</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319" name="Google Shape;1319;p49"/>
          <p:cNvGrpSpPr/>
          <p:nvPr/>
        </p:nvGrpSpPr>
        <p:grpSpPr>
          <a:xfrm>
            <a:off x="915750" y="1938750"/>
            <a:ext cx="475200" cy="956150"/>
            <a:chOff x="1601550" y="1918550"/>
            <a:chExt cx="475200" cy="956150"/>
          </a:xfrm>
        </p:grpSpPr>
        <p:sp>
          <p:nvSpPr>
            <p:cNvPr id="1320" name="Google Shape;1320;p49"/>
            <p:cNvSpPr/>
            <p:nvPr/>
          </p:nvSpPr>
          <p:spPr>
            <a:xfrm>
              <a:off x="1657950" y="2270200"/>
              <a:ext cx="362400" cy="6045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9"/>
            <p:cNvSpPr txBox="1"/>
            <p:nvPr/>
          </p:nvSpPr>
          <p:spPr>
            <a:xfrm>
              <a:off x="1601550" y="191855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+10</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22" name="Google Shape;1322;p49"/>
          <p:cNvGrpSpPr/>
          <p:nvPr/>
        </p:nvGrpSpPr>
        <p:grpSpPr>
          <a:xfrm>
            <a:off x="5554425" y="2895075"/>
            <a:ext cx="475200" cy="1147800"/>
            <a:chOff x="5382638" y="2874875"/>
            <a:chExt cx="475200" cy="1147800"/>
          </a:xfrm>
        </p:grpSpPr>
        <p:sp>
          <p:nvSpPr>
            <p:cNvPr id="1323" name="Google Shape;1323;p49"/>
            <p:cNvSpPr/>
            <p:nvPr/>
          </p:nvSpPr>
          <p:spPr>
            <a:xfrm rot="10800000">
              <a:off x="5438588" y="2874875"/>
              <a:ext cx="363300" cy="7962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9"/>
            <p:cNvSpPr txBox="1"/>
            <p:nvPr/>
          </p:nvSpPr>
          <p:spPr>
            <a:xfrm>
              <a:off x="5382638" y="3747275"/>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-20</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325" name="Google Shape;1325;p49"/>
          <p:cNvGrpSpPr/>
          <p:nvPr/>
        </p:nvGrpSpPr>
        <p:grpSpPr>
          <a:xfrm>
            <a:off x="6287400" y="2894800"/>
            <a:ext cx="475200" cy="1343400"/>
            <a:chOff x="5948938" y="2874600"/>
            <a:chExt cx="475200" cy="1343400"/>
          </a:xfrm>
        </p:grpSpPr>
        <p:sp>
          <p:nvSpPr>
            <p:cNvPr id="1326" name="Google Shape;1326;p49"/>
            <p:cNvSpPr/>
            <p:nvPr/>
          </p:nvSpPr>
          <p:spPr>
            <a:xfrm rot="10800000">
              <a:off x="6004738" y="2874600"/>
              <a:ext cx="363600" cy="9918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9"/>
            <p:cNvSpPr txBox="1"/>
            <p:nvPr/>
          </p:nvSpPr>
          <p:spPr>
            <a:xfrm>
              <a:off x="5948938" y="394260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-30</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328" name="Google Shape;1328;p49"/>
          <p:cNvGrpSpPr/>
          <p:nvPr/>
        </p:nvGrpSpPr>
        <p:grpSpPr>
          <a:xfrm>
            <a:off x="2382088" y="1481600"/>
            <a:ext cx="475200" cy="1413300"/>
            <a:chOff x="2724975" y="1461400"/>
            <a:chExt cx="475200" cy="1413300"/>
          </a:xfrm>
        </p:grpSpPr>
        <p:sp>
          <p:nvSpPr>
            <p:cNvPr id="1329" name="Google Shape;1329;p49"/>
            <p:cNvSpPr/>
            <p:nvPr/>
          </p:nvSpPr>
          <p:spPr>
            <a:xfrm>
              <a:off x="2781375" y="1813000"/>
              <a:ext cx="362400" cy="10617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9"/>
            <p:cNvSpPr txBox="1"/>
            <p:nvPr/>
          </p:nvSpPr>
          <p:spPr>
            <a:xfrm>
              <a:off x="2724975" y="146140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+30</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31" name="Google Shape;1331;p49"/>
          <p:cNvGrpSpPr/>
          <p:nvPr/>
        </p:nvGrpSpPr>
        <p:grpSpPr>
          <a:xfrm>
            <a:off x="3115256" y="1291275"/>
            <a:ext cx="475200" cy="1603800"/>
            <a:chOff x="3286688" y="1271075"/>
            <a:chExt cx="475200" cy="1603800"/>
          </a:xfrm>
        </p:grpSpPr>
        <p:sp>
          <p:nvSpPr>
            <p:cNvPr id="1332" name="Google Shape;1332;p49"/>
            <p:cNvSpPr/>
            <p:nvPr/>
          </p:nvSpPr>
          <p:spPr>
            <a:xfrm>
              <a:off x="3343088" y="1622675"/>
              <a:ext cx="362400" cy="12522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9"/>
            <p:cNvSpPr txBox="1"/>
            <p:nvPr/>
          </p:nvSpPr>
          <p:spPr>
            <a:xfrm>
              <a:off x="3286688" y="1271075"/>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+40</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34" name="Google Shape;1334;p49"/>
          <p:cNvGrpSpPr/>
          <p:nvPr/>
        </p:nvGrpSpPr>
        <p:grpSpPr>
          <a:xfrm>
            <a:off x="3848425" y="1055900"/>
            <a:ext cx="475200" cy="1839000"/>
            <a:chOff x="3848425" y="1035700"/>
            <a:chExt cx="475200" cy="1839000"/>
          </a:xfrm>
        </p:grpSpPr>
        <p:sp>
          <p:nvSpPr>
            <p:cNvPr id="1335" name="Google Shape;1335;p49"/>
            <p:cNvSpPr/>
            <p:nvPr/>
          </p:nvSpPr>
          <p:spPr>
            <a:xfrm>
              <a:off x="3904825" y="1387300"/>
              <a:ext cx="362400" cy="1487400"/>
            </a:xfrm>
            <a:prstGeom prst="round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9"/>
            <p:cNvSpPr txBox="1"/>
            <p:nvPr/>
          </p:nvSpPr>
          <p:spPr>
            <a:xfrm>
              <a:off x="3848425" y="103570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+50</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337" name="Google Shape;1337;p49"/>
          <p:cNvGrpSpPr/>
          <p:nvPr/>
        </p:nvGrpSpPr>
        <p:grpSpPr>
          <a:xfrm>
            <a:off x="4821450" y="2895000"/>
            <a:ext cx="475200" cy="922550"/>
            <a:chOff x="4821450" y="2874800"/>
            <a:chExt cx="475200" cy="922550"/>
          </a:xfrm>
        </p:grpSpPr>
        <p:sp>
          <p:nvSpPr>
            <p:cNvPr id="1338" name="Google Shape;1338;p49"/>
            <p:cNvSpPr/>
            <p:nvPr/>
          </p:nvSpPr>
          <p:spPr>
            <a:xfrm rot="10800000">
              <a:off x="4876950" y="2874800"/>
              <a:ext cx="364200" cy="570900"/>
            </a:xfrm>
            <a:prstGeom prst="round1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9"/>
            <p:cNvSpPr txBox="1"/>
            <p:nvPr/>
          </p:nvSpPr>
          <p:spPr>
            <a:xfrm>
              <a:off x="4821450" y="3521950"/>
              <a:ext cx="475200" cy="275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-10</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grpSp>
      <p:cxnSp>
        <p:nvCxnSpPr>
          <p:cNvPr id="1340" name="Google Shape;1340;p49"/>
          <p:cNvCxnSpPr/>
          <p:nvPr/>
        </p:nvCxnSpPr>
        <p:spPr>
          <a:xfrm>
            <a:off x="706950" y="2894963"/>
            <a:ext cx="7730100" cy="0"/>
          </a:xfrm>
          <a:prstGeom prst="straightConnector1">
            <a:avLst/>
          </a:prstGeom>
          <a:noFill/>
          <a:ln cap="flat" cmpd="sng" w="19050">
            <a:solidFill>
              <a:schemeClr val="dk1"/>
            </a:solidFill>
            <a:prstDash val="solid"/>
            <a:round/>
            <a:headEnd len="sm" w="sm" type="none"/>
            <a:tailEnd len="sm" w="sm" type="none"/>
          </a:ln>
        </p:spPr>
      </p:cxnSp>
      <p:grpSp>
        <p:nvGrpSpPr>
          <p:cNvPr id="1341" name="Google Shape;1341;p49"/>
          <p:cNvGrpSpPr/>
          <p:nvPr/>
        </p:nvGrpSpPr>
        <p:grpSpPr>
          <a:xfrm>
            <a:off x="6552405" y="1143098"/>
            <a:ext cx="1884600" cy="989826"/>
            <a:chOff x="2273150" y="3489923"/>
            <a:chExt cx="1884600" cy="989826"/>
          </a:xfrm>
        </p:grpSpPr>
        <p:sp>
          <p:nvSpPr>
            <p:cNvPr id="1342" name="Google Shape;1342;p49"/>
            <p:cNvSpPr txBox="1"/>
            <p:nvPr/>
          </p:nvSpPr>
          <p:spPr>
            <a:xfrm>
              <a:off x="2273150" y="3782549"/>
              <a:ext cx="1884600" cy="6972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 is the closest planet to the Sun and the smallest one</a:t>
              </a:r>
              <a:endParaRPr b="0" i="0" sz="1200" u="none" cap="none" strike="noStrike">
                <a:solidFill>
                  <a:srgbClr val="434343"/>
                </a:solidFill>
                <a:latin typeface="Roboto"/>
                <a:ea typeface="Roboto"/>
                <a:cs typeface="Roboto"/>
                <a:sym typeface="Roboto"/>
              </a:endParaRPr>
            </a:p>
          </p:txBody>
        </p:sp>
        <p:sp>
          <p:nvSpPr>
            <p:cNvPr id="1343" name="Google Shape;1343;p49"/>
            <p:cNvSpPr/>
            <p:nvPr/>
          </p:nvSpPr>
          <p:spPr>
            <a:xfrm>
              <a:off x="2273150" y="3489923"/>
              <a:ext cx="1884600" cy="273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Losses</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44" name="Google Shape;1344;p49"/>
          <p:cNvGrpSpPr/>
          <p:nvPr/>
        </p:nvGrpSpPr>
        <p:grpSpPr>
          <a:xfrm>
            <a:off x="707446" y="3643164"/>
            <a:ext cx="1884600" cy="989826"/>
            <a:chOff x="2273150" y="3489925"/>
            <a:chExt cx="1884600" cy="989826"/>
          </a:xfrm>
        </p:grpSpPr>
        <p:sp>
          <p:nvSpPr>
            <p:cNvPr id="1345" name="Google Shape;1345;p49"/>
            <p:cNvSpPr txBox="1"/>
            <p:nvPr/>
          </p:nvSpPr>
          <p:spPr>
            <a:xfrm>
              <a:off x="2273150" y="3782551"/>
              <a:ext cx="1884600" cy="69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 and is the second planet from the Sun</a:t>
              </a:r>
              <a:endParaRPr b="0" i="0" sz="1200" u="none" cap="none" strike="noStrike">
                <a:solidFill>
                  <a:srgbClr val="434343"/>
                </a:solidFill>
                <a:latin typeface="Roboto"/>
                <a:ea typeface="Roboto"/>
                <a:cs typeface="Roboto"/>
                <a:sym typeface="Roboto"/>
              </a:endParaRPr>
            </a:p>
          </p:txBody>
        </p:sp>
        <p:sp>
          <p:nvSpPr>
            <p:cNvPr id="1346" name="Google Shape;1346;p49"/>
            <p:cNvSpPr/>
            <p:nvPr/>
          </p:nvSpPr>
          <p:spPr>
            <a:xfrm>
              <a:off x="2273150" y="3489925"/>
              <a:ext cx="1884600" cy="2739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Fira Sans Extra Condensed Medium"/>
                  <a:ea typeface="Fira Sans Extra Condensed Medium"/>
                  <a:cs typeface="Fira Sans Extra Condensed Medium"/>
                  <a:sym typeface="Fira Sans Extra Condensed Medium"/>
                </a:rPr>
                <a:t>Profits</a:t>
              </a:r>
              <a:endParaRPr b="0" i="0" sz="17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47" name="Google Shape;1347;p49"/>
          <p:cNvGrpSpPr/>
          <p:nvPr/>
        </p:nvGrpSpPr>
        <p:grpSpPr>
          <a:xfrm>
            <a:off x="3969953" y="2510471"/>
            <a:ext cx="232143" cy="232095"/>
            <a:chOff x="5660400" y="238125"/>
            <a:chExt cx="481825" cy="481825"/>
          </a:xfrm>
        </p:grpSpPr>
        <p:sp>
          <p:nvSpPr>
            <p:cNvPr id="1348" name="Google Shape;1348;p4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49" name="Google Shape;1349;p4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1350" name="Google Shape;1350;p49"/>
          <p:cNvSpPr/>
          <p:nvPr/>
        </p:nvSpPr>
        <p:spPr>
          <a:xfrm>
            <a:off x="1783124" y="2510471"/>
            <a:ext cx="206789" cy="232095"/>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nvGrpSpPr>
          <p:cNvPr id="1351" name="Google Shape;1351;p49"/>
          <p:cNvGrpSpPr/>
          <p:nvPr/>
        </p:nvGrpSpPr>
        <p:grpSpPr>
          <a:xfrm>
            <a:off x="4942527" y="3047288"/>
            <a:ext cx="233047" cy="232107"/>
            <a:chOff x="2085450" y="842250"/>
            <a:chExt cx="483700" cy="481850"/>
          </a:xfrm>
        </p:grpSpPr>
        <p:sp>
          <p:nvSpPr>
            <p:cNvPr id="1352" name="Google Shape;1352;p4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53" name="Google Shape;1353;p4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54" name="Google Shape;1354;p4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55" name="Google Shape;1355;p49"/>
          <p:cNvGrpSpPr/>
          <p:nvPr/>
        </p:nvGrpSpPr>
        <p:grpSpPr>
          <a:xfrm>
            <a:off x="1037260" y="2510471"/>
            <a:ext cx="232179" cy="232095"/>
            <a:chOff x="2685825" y="840375"/>
            <a:chExt cx="481900" cy="481825"/>
          </a:xfrm>
        </p:grpSpPr>
        <p:sp>
          <p:nvSpPr>
            <p:cNvPr id="1356" name="Google Shape;1356;p4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57" name="Google Shape;1357;p4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58" name="Google Shape;1358;p49"/>
          <p:cNvGrpSpPr/>
          <p:nvPr/>
        </p:nvGrpSpPr>
        <p:grpSpPr>
          <a:xfrm>
            <a:off x="5670642" y="3047288"/>
            <a:ext cx="242767" cy="232107"/>
            <a:chOff x="5045500" y="842250"/>
            <a:chExt cx="503875" cy="481850"/>
          </a:xfrm>
        </p:grpSpPr>
        <p:sp>
          <p:nvSpPr>
            <p:cNvPr id="1359" name="Google Shape;1359;p4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0" name="Google Shape;1360;p4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61" name="Google Shape;1361;p49"/>
          <p:cNvGrpSpPr/>
          <p:nvPr/>
        </p:nvGrpSpPr>
        <p:grpSpPr>
          <a:xfrm>
            <a:off x="2503616" y="2510471"/>
            <a:ext cx="232143" cy="232095"/>
            <a:chOff x="900750" y="1436075"/>
            <a:chExt cx="481825" cy="481825"/>
          </a:xfrm>
        </p:grpSpPr>
        <p:sp>
          <p:nvSpPr>
            <p:cNvPr id="1362" name="Google Shape;1362;p4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3" name="Google Shape;1363;p4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4" name="Google Shape;1364;p4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5" name="Google Shape;1365;p4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66" name="Google Shape;1366;p49"/>
          <p:cNvGrpSpPr/>
          <p:nvPr/>
        </p:nvGrpSpPr>
        <p:grpSpPr>
          <a:xfrm>
            <a:off x="3235646" y="2510465"/>
            <a:ext cx="234420" cy="232107"/>
            <a:chOff x="5049725" y="1435050"/>
            <a:chExt cx="486550" cy="481850"/>
          </a:xfrm>
        </p:grpSpPr>
        <p:sp>
          <p:nvSpPr>
            <p:cNvPr id="1367" name="Google Shape;1367;p4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8" name="Google Shape;1368;p4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69" name="Google Shape;1369;p4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0" name="Google Shape;1370;p4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71" name="Google Shape;1371;p49"/>
          <p:cNvGrpSpPr/>
          <p:nvPr/>
        </p:nvGrpSpPr>
        <p:grpSpPr>
          <a:xfrm>
            <a:off x="7893349" y="3062217"/>
            <a:ext cx="195202" cy="202250"/>
            <a:chOff x="3357325" y="2093500"/>
            <a:chExt cx="311525" cy="322825"/>
          </a:xfrm>
        </p:grpSpPr>
        <p:sp>
          <p:nvSpPr>
            <p:cNvPr id="1372" name="Google Shape;1372;p4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3" name="Google Shape;1373;p4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4" name="Google Shape;1374;p4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75" name="Google Shape;1375;p49"/>
          <p:cNvGrpSpPr/>
          <p:nvPr/>
        </p:nvGrpSpPr>
        <p:grpSpPr>
          <a:xfrm>
            <a:off x="7141921" y="3047288"/>
            <a:ext cx="232107" cy="232107"/>
            <a:chOff x="5049725" y="2027900"/>
            <a:chExt cx="481750" cy="481850"/>
          </a:xfrm>
        </p:grpSpPr>
        <p:sp>
          <p:nvSpPr>
            <p:cNvPr id="1376" name="Google Shape;1376;p4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7" name="Google Shape;1377;p4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8" name="Google Shape;1378;p4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79" name="Google Shape;1379;p4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0" name="Google Shape;1380;p4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1" name="Google Shape;1381;p4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2" name="Google Shape;1382;p4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3" name="Google Shape;1383;p4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1384" name="Google Shape;1384;p49"/>
          <p:cNvGrpSpPr/>
          <p:nvPr/>
        </p:nvGrpSpPr>
        <p:grpSpPr>
          <a:xfrm>
            <a:off x="6408928" y="3054550"/>
            <a:ext cx="232143" cy="217584"/>
            <a:chOff x="4456875" y="2635825"/>
            <a:chExt cx="481825" cy="451700"/>
          </a:xfrm>
        </p:grpSpPr>
        <p:sp>
          <p:nvSpPr>
            <p:cNvPr id="1385" name="Google Shape;1385;p4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6" name="Google Shape;1386;p4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7" name="Google Shape;1387;p4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8" name="Google Shape;1388;p4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89" name="Google Shape;1389;p4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1390" name="Google Shape;1390;p4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50"/>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396" name="Google Shape;1396;p50"/>
          <p:cNvGrpSpPr/>
          <p:nvPr/>
        </p:nvGrpSpPr>
        <p:grpSpPr>
          <a:xfrm>
            <a:off x="1328147" y="1272138"/>
            <a:ext cx="7046276" cy="2604300"/>
            <a:chOff x="1392366" y="1291075"/>
            <a:chExt cx="7088096" cy="2604300"/>
          </a:xfrm>
        </p:grpSpPr>
        <p:cxnSp>
          <p:nvCxnSpPr>
            <p:cNvPr id="1397" name="Google Shape;1397;p50"/>
            <p:cNvCxnSpPr/>
            <p:nvPr/>
          </p:nvCxnSpPr>
          <p:spPr>
            <a:xfrm>
              <a:off x="1392366" y="1291075"/>
              <a:ext cx="7088096" cy="0"/>
            </a:xfrm>
            <a:prstGeom prst="straightConnector1">
              <a:avLst/>
            </a:prstGeom>
            <a:noFill/>
            <a:ln cap="flat" cmpd="sng" w="9525">
              <a:solidFill>
                <a:srgbClr val="D9D9D9"/>
              </a:solidFill>
              <a:prstDash val="solid"/>
              <a:round/>
              <a:headEnd len="sm" w="sm" type="none"/>
              <a:tailEnd len="sm" w="sm" type="none"/>
            </a:ln>
          </p:spPr>
        </p:cxnSp>
        <p:cxnSp>
          <p:nvCxnSpPr>
            <p:cNvPr id="1398" name="Google Shape;1398;p50"/>
            <p:cNvCxnSpPr/>
            <p:nvPr/>
          </p:nvCxnSpPr>
          <p:spPr>
            <a:xfrm>
              <a:off x="1392366" y="1551505"/>
              <a:ext cx="7088096" cy="0"/>
            </a:xfrm>
            <a:prstGeom prst="straightConnector1">
              <a:avLst/>
            </a:prstGeom>
            <a:noFill/>
            <a:ln cap="flat" cmpd="sng" w="9525">
              <a:solidFill>
                <a:srgbClr val="D9D9D9"/>
              </a:solidFill>
              <a:prstDash val="solid"/>
              <a:round/>
              <a:headEnd len="sm" w="sm" type="none"/>
              <a:tailEnd len="sm" w="sm" type="none"/>
            </a:ln>
          </p:spPr>
        </p:cxnSp>
        <p:cxnSp>
          <p:nvCxnSpPr>
            <p:cNvPr id="1399" name="Google Shape;1399;p50"/>
            <p:cNvCxnSpPr/>
            <p:nvPr/>
          </p:nvCxnSpPr>
          <p:spPr>
            <a:xfrm>
              <a:off x="1392366" y="181193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0" name="Google Shape;1400;p50"/>
            <p:cNvCxnSpPr/>
            <p:nvPr/>
          </p:nvCxnSpPr>
          <p:spPr>
            <a:xfrm>
              <a:off x="1392366" y="207236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1" name="Google Shape;1401;p50"/>
            <p:cNvCxnSpPr/>
            <p:nvPr/>
          </p:nvCxnSpPr>
          <p:spPr>
            <a:xfrm>
              <a:off x="1392366" y="233279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2" name="Google Shape;1402;p50"/>
            <p:cNvCxnSpPr/>
            <p:nvPr/>
          </p:nvCxnSpPr>
          <p:spPr>
            <a:xfrm>
              <a:off x="1392366" y="259322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3" name="Google Shape;1403;p50"/>
            <p:cNvCxnSpPr/>
            <p:nvPr/>
          </p:nvCxnSpPr>
          <p:spPr>
            <a:xfrm>
              <a:off x="1392366" y="285365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4" name="Google Shape;1404;p50"/>
            <p:cNvCxnSpPr/>
            <p:nvPr/>
          </p:nvCxnSpPr>
          <p:spPr>
            <a:xfrm>
              <a:off x="1392366" y="311408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5" name="Google Shape;1405;p50"/>
            <p:cNvCxnSpPr/>
            <p:nvPr/>
          </p:nvCxnSpPr>
          <p:spPr>
            <a:xfrm>
              <a:off x="1392366" y="337451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6" name="Google Shape;1406;p50"/>
            <p:cNvCxnSpPr/>
            <p:nvPr/>
          </p:nvCxnSpPr>
          <p:spPr>
            <a:xfrm>
              <a:off x="1392366" y="3634945"/>
              <a:ext cx="7088096" cy="0"/>
            </a:xfrm>
            <a:prstGeom prst="straightConnector1">
              <a:avLst/>
            </a:prstGeom>
            <a:noFill/>
            <a:ln cap="flat" cmpd="sng" w="9525">
              <a:solidFill>
                <a:srgbClr val="D9D9D9"/>
              </a:solidFill>
              <a:prstDash val="solid"/>
              <a:round/>
              <a:headEnd len="sm" w="sm" type="none"/>
              <a:tailEnd len="sm" w="sm" type="none"/>
            </a:ln>
          </p:spPr>
        </p:cxnSp>
        <p:cxnSp>
          <p:nvCxnSpPr>
            <p:cNvPr id="1407" name="Google Shape;1407;p50"/>
            <p:cNvCxnSpPr/>
            <p:nvPr/>
          </p:nvCxnSpPr>
          <p:spPr>
            <a:xfrm>
              <a:off x="1392366" y="3895375"/>
              <a:ext cx="7088096" cy="0"/>
            </a:xfrm>
            <a:prstGeom prst="straightConnector1">
              <a:avLst/>
            </a:prstGeom>
            <a:noFill/>
            <a:ln cap="flat" cmpd="sng" w="9525">
              <a:solidFill>
                <a:srgbClr val="D9D9D9"/>
              </a:solidFill>
              <a:prstDash val="solid"/>
              <a:round/>
              <a:headEnd len="sm" w="sm" type="none"/>
              <a:tailEnd len="sm" w="sm" type="none"/>
            </a:ln>
          </p:spPr>
        </p:cxnSp>
      </p:grpSp>
      <p:grpSp>
        <p:nvGrpSpPr>
          <p:cNvPr id="1408" name="Google Shape;1408;p50"/>
          <p:cNvGrpSpPr/>
          <p:nvPr/>
        </p:nvGrpSpPr>
        <p:grpSpPr>
          <a:xfrm>
            <a:off x="733688" y="1171638"/>
            <a:ext cx="523200" cy="2805300"/>
            <a:chOff x="792975" y="1190575"/>
            <a:chExt cx="523200" cy="2805300"/>
          </a:xfrm>
        </p:grpSpPr>
        <p:sp>
          <p:nvSpPr>
            <p:cNvPr id="1409" name="Google Shape;1409;p50"/>
            <p:cNvSpPr txBox="1"/>
            <p:nvPr/>
          </p:nvSpPr>
          <p:spPr>
            <a:xfrm>
              <a:off x="792975" y="379487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0</a:t>
              </a:r>
              <a:endParaRPr b="0" i="0" sz="1000" u="none" cap="none" strike="noStrike">
                <a:solidFill>
                  <a:srgbClr val="434343"/>
                </a:solidFill>
                <a:latin typeface="Roboto"/>
                <a:ea typeface="Roboto"/>
                <a:cs typeface="Roboto"/>
                <a:sym typeface="Roboto"/>
              </a:endParaRPr>
            </a:p>
          </p:txBody>
        </p:sp>
        <p:sp>
          <p:nvSpPr>
            <p:cNvPr id="1410" name="Google Shape;1410;p50"/>
            <p:cNvSpPr txBox="1"/>
            <p:nvPr/>
          </p:nvSpPr>
          <p:spPr>
            <a:xfrm>
              <a:off x="792975" y="353444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a:t>
              </a:r>
              <a:endParaRPr b="0" i="0" sz="1000" u="none" cap="none" strike="noStrike">
                <a:solidFill>
                  <a:srgbClr val="434343"/>
                </a:solidFill>
                <a:latin typeface="Roboto"/>
                <a:ea typeface="Roboto"/>
                <a:cs typeface="Roboto"/>
                <a:sym typeface="Roboto"/>
              </a:endParaRPr>
            </a:p>
          </p:txBody>
        </p:sp>
        <p:sp>
          <p:nvSpPr>
            <p:cNvPr id="1411" name="Google Shape;1411;p50"/>
            <p:cNvSpPr txBox="1"/>
            <p:nvPr/>
          </p:nvSpPr>
          <p:spPr>
            <a:xfrm>
              <a:off x="792975" y="327401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200</a:t>
              </a:r>
              <a:endParaRPr b="0" i="0" sz="1000" u="none" cap="none" strike="noStrike">
                <a:solidFill>
                  <a:srgbClr val="434343"/>
                </a:solidFill>
                <a:latin typeface="Roboto"/>
                <a:ea typeface="Roboto"/>
                <a:cs typeface="Roboto"/>
                <a:sym typeface="Roboto"/>
              </a:endParaRPr>
            </a:p>
          </p:txBody>
        </p:sp>
        <p:sp>
          <p:nvSpPr>
            <p:cNvPr id="1412" name="Google Shape;1412;p50"/>
            <p:cNvSpPr txBox="1"/>
            <p:nvPr/>
          </p:nvSpPr>
          <p:spPr>
            <a:xfrm>
              <a:off x="792975" y="301358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300</a:t>
              </a:r>
              <a:endParaRPr b="0" i="0" sz="1000" u="none" cap="none" strike="noStrike">
                <a:solidFill>
                  <a:srgbClr val="434343"/>
                </a:solidFill>
                <a:latin typeface="Roboto"/>
                <a:ea typeface="Roboto"/>
                <a:cs typeface="Roboto"/>
                <a:sym typeface="Roboto"/>
              </a:endParaRPr>
            </a:p>
          </p:txBody>
        </p:sp>
        <p:sp>
          <p:nvSpPr>
            <p:cNvPr id="1413" name="Google Shape;1413;p50"/>
            <p:cNvSpPr txBox="1"/>
            <p:nvPr/>
          </p:nvSpPr>
          <p:spPr>
            <a:xfrm>
              <a:off x="792975" y="275315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400</a:t>
              </a:r>
              <a:endParaRPr b="0" i="0" sz="1000" u="none" cap="none" strike="noStrike">
                <a:solidFill>
                  <a:srgbClr val="434343"/>
                </a:solidFill>
                <a:latin typeface="Roboto"/>
                <a:ea typeface="Roboto"/>
                <a:cs typeface="Roboto"/>
                <a:sym typeface="Roboto"/>
              </a:endParaRPr>
            </a:p>
          </p:txBody>
        </p:sp>
        <p:sp>
          <p:nvSpPr>
            <p:cNvPr id="1414" name="Google Shape;1414;p50"/>
            <p:cNvSpPr txBox="1"/>
            <p:nvPr/>
          </p:nvSpPr>
          <p:spPr>
            <a:xfrm>
              <a:off x="792975" y="249272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500</a:t>
              </a:r>
              <a:endParaRPr b="0" i="0" sz="1000" u="none" cap="none" strike="noStrike">
                <a:solidFill>
                  <a:srgbClr val="434343"/>
                </a:solidFill>
                <a:latin typeface="Roboto"/>
                <a:ea typeface="Roboto"/>
                <a:cs typeface="Roboto"/>
                <a:sym typeface="Roboto"/>
              </a:endParaRPr>
            </a:p>
          </p:txBody>
        </p:sp>
        <p:sp>
          <p:nvSpPr>
            <p:cNvPr id="1415" name="Google Shape;1415;p50"/>
            <p:cNvSpPr txBox="1"/>
            <p:nvPr/>
          </p:nvSpPr>
          <p:spPr>
            <a:xfrm>
              <a:off x="792975" y="223229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600</a:t>
              </a:r>
              <a:endParaRPr b="0" i="0" sz="1000" u="none" cap="none" strike="noStrike">
                <a:solidFill>
                  <a:srgbClr val="434343"/>
                </a:solidFill>
                <a:latin typeface="Roboto"/>
                <a:ea typeface="Roboto"/>
                <a:cs typeface="Roboto"/>
                <a:sym typeface="Roboto"/>
              </a:endParaRPr>
            </a:p>
          </p:txBody>
        </p:sp>
        <p:sp>
          <p:nvSpPr>
            <p:cNvPr id="1416" name="Google Shape;1416;p50"/>
            <p:cNvSpPr txBox="1"/>
            <p:nvPr/>
          </p:nvSpPr>
          <p:spPr>
            <a:xfrm>
              <a:off x="792975" y="197186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700</a:t>
              </a:r>
              <a:endParaRPr b="0" i="0" sz="1000" u="none" cap="none" strike="noStrike">
                <a:solidFill>
                  <a:srgbClr val="434343"/>
                </a:solidFill>
                <a:latin typeface="Roboto"/>
                <a:ea typeface="Roboto"/>
                <a:cs typeface="Roboto"/>
                <a:sym typeface="Roboto"/>
              </a:endParaRPr>
            </a:p>
          </p:txBody>
        </p:sp>
        <p:sp>
          <p:nvSpPr>
            <p:cNvPr id="1417" name="Google Shape;1417;p50"/>
            <p:cNvSpPr txBox="1"/>
            <p:nvPr/>
          </p:nvSpPr>
          <p:spPr>
            <a:xfrm>
              <a:off x="792975" y="171143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800</a:t>
              </a:r>
              <a:endParaRPr b="0" i="0" sz="1000" u="none" cap="none" strike="noStrike">
                <a:solidFill>
                  <a:srgbClr val="434343"/>
                </a:solidFill>
                <a:latin typeface="Roboto"/>
                <a:ea typeface="Roboto"/>
                <a:cs typeface="Roboto"/>
                <a:sym typeface="Roboto"/>
              </a:endParaRPr>
            </a:p>
          </p:txBody>
        </p:sp>
        <p:sp>
          <p:nvSpPr>
            <p:cNvPr id="1418" name="Google Shape;1418;p50"/>
            <p:cNvSpPr txBox="1"/>
            <p:nvPr/>
          </p:nvSpPr>
          <p:spPr>
            <a:xfrm>
              <a:off x="792975" y="145100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900</a:t>
              </a:r>
              <a:endParaRPr b="0" i="0" sz="1000" u="none" cap="none" strike="noStrike">
                <a:solidFill>
                  <a:srgbClr val="434343"/>
                </a:solidFill>
                <a:latin typeface="Roboto"/>
                <a:ea typeface="Roboto"/>
                <a:cs typeface="Roboto"/>
                <a:sym typeface="Roboto"/>
              </a:endParaRPr>
            </a:p>
          </p:txBody>
        </p:sp>
        <p:sp>
          <p:nvSpPr>
            <p:cNvPr id="1419" name="Google Shape;1419;p50"/>
            <p:cNvSpPr txBox="1"/>
            <p:nvPr/>
          </p:nvSpPr>
          <p:spPr>
            <a:xfrm>
              <a:off x="792975" y="1190575"/>
              <a:ext cx="523200" cy="20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1000</a:t>
              </a:r>
              <a:endParaRPr b="0" i="0" sz="1000" u="none" cap="none" strike="noStrike">
                <a:solidFill>
                  <a:srgbClr val="434343"/>
                </a:solidFill>
                <a:latin typeface="Roboto"/>
                <a:ea typeface="Roboto"/>
                <a:cs typeface="Roboto"/>
                <a:sym typeface="Roboto"/>
              </a:endParaRPr>
            </a:p>
          </p:txBody>
        </p:sp>
      </p:grpSp>
      <p:grpSp>
        <p:nvGrpSpPr>
          <p:cNvPr id="1420" name="Google Shape;1420;p50"/>
          <p:cNvGrpSpPr/>
          <p:nvPr/>
        </p:nvGrpSpPr>
        <p:grpSpPr>
          <a:xfrm>
            <a:off x="1284602" y="3095138"/>
            <a:ext cx="1242600" cy="1540313"/>
            <a:chOff x="1447813" y="3114075"/>
            <a:chExt cx="1242600" cy="1540313"/>
          </a:xfrm>
        </p:grpSpPr>
        <p:sp>
          <p:nvSpPr>
            <p:cNvPr id="1421" name="Google Shape;1421;p50"/>
            <p:cNvSpPr/>
            <p:nvPr/>
          </p:nvSpPr>
          <p:spPr>
            <a:xfrm>
              <a:off x="1716313" y="3114075"/>
              <a:ext cx="705600" cy="781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300</a:t>
              </a:r>
              <a:endParaRPr b="0" i="0" sz="1200" u="none" cap="none" strike="noStrike">
                <a:solidFill>
                  <a:srgbClr val="FFFFFF"/>
                </a:solidFill>
                <a:latin typeface="Roboto"/>
                <a:ea typeface="Roboto"/>
                <a:cs typeface="Roboto"/>
                <a:sym typeface="Roboto"/>
              </a:endParaRPr>
            </a:p>
          </p:txBody>
        </p:sp>
        <p:grpSp>
          <p:nvGrpSpPr>
            <p:cNvPr id="1422" name="Google Shape;1422;p50"/>
            <p:cNvGrpSpPr/>
            <p:nvPr/>
          </p:nvGrpSpPr>
          <p:grpSpPr>
            <a:xfrm>
              <a:off x="1447813" y="3995863"/>
              <a:ext cx="1242600" cy="658525"/>
              <a:chOff x="1837513" y="3944913"/>
              <a:chExt cx="1242600" cy="658525"/>
            </a:xfrm>
          </p:grpSpPr>
          <p:sp>
            <p:nvSpPr>
              <p:cNvPr id="1423" name="Google Shape;1423;p50"/>
              <p:cNvSpPr txBox="1"/>
              <p:nvPr/>
            </p:nvSpPr>
            <p:spPr>
              <a:xfrm>
                <a:off x="1837513"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1"/>
                    </a:solidFill>
                    <a:latin typeface="Fira Sans Extra Condensed Medium"/>
                    <a:ea typeface="Fira Sans Extra Condensed Medium"/>
                    <a:cs typeface="Fira Sans Extra Condensed Medium"/>
                    <a:sym typeface="Fira Sans Extra Condensed Medium"/>
                  </a:rPr>
                  <a:t>Venus</a:t>
                </a:r>
                <a:endParaRPr b="0" i="0" sz="15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424" name="Google Shape;1424;p50"/>
              <p:cNvSpPr txBox="1"/>
              <p:nvPr/>
            </p:nvSpPr>
            <p:spPr>
              <a:xfrm>
                <a:off x="1837513"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has a beautiful name</a:t>
                </a:r>
                <a:endParaRPr b="0" i="0" sz="1200" u="none" cap="none" strike="noStrike">
                  <a:solidFill>
                    <a:srgbClr val="434343"/>
                  </a:solidFill>
                  <a:latin typeface="Roboto"/>
                  <a:ea typeface="Roboto"/>
                  <a:cs typeface="Roboto"/>
                  <a:sym typeface="Roboto"/>
                </a:endParaRPr>
              </a:p>
            </p:txBody>
          </p:sp>
        </p:grpSp>
      </p:grpSp>
      <p:grpSp>
        <p:nvGrpSpPr>
          <p:cNvPr id="1425" name="Google Shape;1425;p50"/>
          <p:cNvGrpSpPr/>
          <p:nvPr/>
        </p:nvGrpSpPr>
        <p:grpSpPr>
          <a:xfrm>
            <a:off x="2755381" y="2834713"/>
            <a:ext cx="1242603" cy="1800738"/>
            <a:chOff x="2918591" y="2853650"/>
            <a:chExt cx="1242603" cy="1800738"/>
          </a:xfrm>
        </p:grpSpPr>
        <p:sp>
          <p:nvSpPr>
            <p:cNvPr id="1426" name="Google Shape;1426;p50"/>
            <p:cNvSpPr/>
            <p:nvPr/>
          </p:nvSpPr>
          <p:spPr>
            <a:xfrm>
              <a:off x="3187100" y="2853650"/>
              <a:ext cx="705600" cy="260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100</a:t>
              </a:r>
              <a:endParaRPr b="0" i="0" sz="1200" u="none" cap="none" strike="noStrike">
                <a:solidFill>
                  <a:srgbClr val="FFFFFF"/>
                </a:solidFill>
                <a:latin typeface="Roboto"/>
                <a:ea typeface="Roboto"/>
                <a:cs typeface="Roboto"/>
                <a:sym typeface="Roboto"/>
              </a:endParaRPr>
            </a:p>
          </p:txBody>
        </p:sp>
        <p:grpSp>
          <p:nvGrpSpPr>
            <p:cNvPr id="1427" name="Google Shape;1427;p50"/>
            <p:cNvGrpSpPr/>
            <p:nvPr/>
          </p:nvGrpSpPr>
          <p:grpSpPr>
            <a:xfrm>
              <a:off x="2918591" y="3995863"/>
              <a:ext cx="1242603" cy="658525"/>
              <a:chOff x="3246313" y="3944913"/>
              <a:chExt cx="1242603" cy="658525"/>
            </a:xfrm>
          </p:grpSpPr>
          <p:sp>
            <p:nvSpPr>
              <p:cNvPr id="1428" name="Google Shape;1428;p50"/>
              <p:cNvSpPr txBox="1"/>
              <p:nvPr/>
            </p:nvSpPr>
            <p:spPr>
              <a:xfrm>
                <a:off x="3246313"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2"/>
                    </a:solidFill>
                    <a:latin typeface="Fira Sans Extra Condensed Medium"/>
                    <a:ea typeface="Fira Sans Extra Condensed Medium"/>
                    <a:cs typeface="Fira Sans Extra Condensed Medium"/>
                    <a:sym typeface="Fira Sans Extra Condensed Medium"/>
                  </a:rPr>
                  <a:t>Mars</a:t>
                </a:r>
                <a:endParaRPr b="0" i="0" sz="15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429" name="Google Shape;1429;p50"/>
              <p:cNvSpPr txBox="1"/>
              <p:nvPr/>
            </p:nvSpPr>
            <p:spPr>
              <a:xfrm>
                <a:off x="3246316"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place</a:t>
                </a:r>
                <a:endParaRPr b="0" i="0" sz="1200" u="none" cap="none" strike="noStrike">
                  <a:solidFill>
                    <a:srgbClr val="434343"/>
                  </a:solidFill>
                  <a:latin typeface="Roboto"/>
                  <a:ea typeface="Roboto"/>
                  <a:cs typeface="Roboto"/>
                  <a:sym typeface="Roboto"/>
                </a:endParaRPr>
              </a:p>
            </p:txBody>
          </p:sp>
        </p:grpSp>
      </p:grpSp>
      <p:grpSp>
        <p:nvGrpSpPr>
          <p:cNvPr id="1430" name="Google Shape;1430;p50"/>
          <p:cNvGrpSpPr/>
          <p:nvPr/>
        </p:nvGrpSpPr>
        <p:grpSpPr>
          <a:xfrm>
            <a:off x="5696950" y="1272138"/>
            <a:ext cx="1242612" cy="3363313"/>
            <a:chOff x="5860160" y="1291075"/>
            <a:chExt cx="1242612" cy="3363313"/>
          </a:xfrm>
        </p:grpSpPr>
        <p:sp>
          <p:nvSpPr>
            <p:cNvPr id="1431" name="Google Shape;1431;p50"/>
            <p:cNvSpPr/>
            <p:nvPr/>
          </p:nvSpPr>
          <p:spPr>
            <a:xfrm>
              <a:off x="6128663" y="1291075"/>
              <a:ext cx="705600" cy="5208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200</a:t>
              </a:r>
              <a:endParaRPr b="0" i="0" sz="1200" u="none" cap="none" strike="noStrike">
                <a:solidFill>
                  <a:srgbClr val="FFFFFF"/>
                </a:solidFill>
                <a:latin typeface="Roboto"/>
                <a:ea typeface="Roboto"/>
                <a:cs typeface="Roboto"/>
                <a:sym typeface="Roboto"/>
              </a:endParaRPr>
            </a:p>
          </p:txBody>
        </p:sp>
        <p:grpSp>
          <p:nvGrpSpPr>
            <p:cNvPr id="1432" name="Google Shape;1432;p50"/>
            <p:cNvGrpSpPr/>
            <p:nvPr/>
          </p:nvGrpSpPr>
          <p:grpSpPr>
            <a:xfrm>
              <a:off x="5860160" y="3995863"/>
              <a:ext cx="1242612" cy="658525"/>
              <a:chOff x="6063950" y="3944913"/>
              <a:chExt cx="1242612" cy="658525"/>
            </a:xfrm>
          </p:grpSpPr>
          <p:sp>
            <p:nvSpPr>
              <p:cNvPr id="1433" name="Google Shape;1433;p50"/>
              <p:cNvSpPr txBox="1"/>
              <p:nvPr/>
            </p:nvSpPr>
            <p:spPr>
              <a:xfrm>
                <a:off x="6063950"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4"/>
                    </a:solidFill>
                    <a:latin typeface="Fira Sans Extra Condensed Medium"/>
                    <a:ea typeface="Fira Sans Extra Condensed Medium"/>
                    <a:cs typeface="Fira Sans Extra Condensed Medium"/>
                    <a:sym typeface="Fira Sans Extra Condensed Medium"/>
                  </a:rPr>
                  <a:t>Saturn</a:t>
                </a:r>
                <a:endParaRPr b="0" i="0" sz="1500" u="none" cap="none" strike="noStrike">
                  <a:solidFill>
                    <a:schemeClr val="accent4"/>
                  </a:solidFill>
                  <a:latin typeface="Fira Sans Extra Condensed Medium"/>
                  <a:ea typeface="Fira Sans Extra Condensed Medium"/>
                  <a:cs typeface="Fira Sans Extra Condensed Medium"/>
                  <a:sym typeface="Fira Sans Extra Condensed Medium"/>
                </a:endParaRPr>
              </a:p>
            </p:txBody>
          </p:sp>
          <p:sp>
            <p:nvSpPr>
              <p:cNvPr id="1434" name="Google Shape;1434;p50"/>
              <p:cNvSpPr txBox="1"/>
              <p:nvPr/>
            </p:nvSpPr>
            <p:spPr>
              <a:xfrm>
                <a:off x="6063962"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has several rings</a:t>
                </a:r>
                <a:endParaRPr b="0" i="0" sz="1200" u="none" cap="none" strike="noStrike">
                  <a:solidFill>
                    <a:srgbClr val="434343"/>
                  </a:solidFill>
                  <a:latin typeface="Roboto"/>
                  <a:ea typeface="Roboto"/>
                  <a:cs typeface="Roboto"/>
                  <a:sym typeface="Roboto"/>
                </a:endParaRPr>
              </a:p>
            </p:txBody>
          </p:sp>
        </p:grpSp>
      </p:grpSp>
      <p:grpSp>
        <p:nvGrpSpPr>
          <p:cNvPr id="1435" name="Google Shape;1435;p50"/>
          <p:cNvGrpSpPr/>
          <p:nvPr/>
        </p:nvGrpSpPr>
        <p:grpSpPr>
          <a:xfrm>
            <a:off x="4226163" y="1792988"/>
            <a:ext cx="1242607" cy="2842463"/>
            <a:chOff x="4389374" y="1811925"/>
            <a:chExt cx="1242607" cy="2842463"/>
          </a:xfrm>
        </p:grpSpPr>
        <p:sp>
          <p:nvSpPr>
            <p:cNvPr id="1436" name="Google Shape;1436;p50"/>
            <p:cNvSpPr/>
            <p:nvPr/>
          </p:nvSpPr>
          <p:spPr>
            <a:xfrm>
              <a:off x="4657875" y="1811925"/>
              <a:ext cx="705600" cy="1041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400</a:t>
              </a:r>
              <a:endParaRPr b="0" i="0" sz="1200" u="none" cap="none" strike="noStrike">
                <a:solidFill>
                  <a:srgbClr val="FFFFFF"/>
                </a:solidFill>
                <a:latin typeface="Roboto"/>
                <a:ea typeface="Roboto"/>
                <a:cs typeface="Roboto"/>
                <a:sym typeface="Roboto"/>
              </a:endParaRPr>
            </a:p>
          </p:txBody>
        </p:sp>
        <p:grpSp>
          <p:nvGrpSpPr>
            <p:cNvPr id="1437" name="Google Shape;1437;p50"/>
            <p:cNvGrpSpPr/>
            <p:nvPr/>
          </p:nvGrpSpPr>
          <p:grpSpPr>
            <a:xfrm>
              <a:off x="4389374" y="3995863"/>
              <a:ext cx="1242607" cy="658525"/>
              <a:chOff x="4655132" y="3944913"/>
              <a:chExt cx="1242607" cy="658525"/>
            </a:xfrm>
          </p:grpSpPr>
          <p:sp>
            <p:nvSpPr>
              <p:cNvPr id="1438" name="Google Shape;1438;p50"/>
              <p:cNvSpPr txBox="1"/>
              <p:nvPr/>
            </p:nvSpPr>
            <p:spPr>
              <a:xfrm>
                <a:off x="4655132"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3"/>
                    </a:solidFill>
                    <a:latin typeface="Fira Sans Extra Condensed Medium"/>
                    <a:ea typeface="Fira Sans Extra Condensed Medium"/>
                    <a:cs typeface="Fira Sans Extra Condensed Medium"/>
                    <a:sym typeface="Fira Sans Extra Condensed Medium"/>
                  </a:rPr>
                  <a:t>Jupiter</a:t>
                </a:r>
                <a:endParaRPr b="0" i="0" sz="15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439" name="Google Shape;1439;p50"/>
              <p:cNvSpPr txBox="1"/>
              <p:nvPr/>
            </p:nvSpPr>
            <p:spPr>
              <a:xfrm>
                <a:off x="4655139"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 is the biggest planet</a:t>
                </a:r>
                <a:endParaRPr b="0" i="0" sz="1200" u="none" cap="none" strike="noStrike">
                  <a:solidFill>
                    <a:srgbClr val="434343"/>
                  </a:solidFill>
                  <a:latin typeface="Roboto"/>
                  <a:ea typeface="Roboto"/>
                  <a:cs typeface="Roboto"/>
                  <a:sym typeface="Roboto"/>
                </a:endParaRPr>
              </a:p>
            </p:txBody>
          </p:sp>
        </p:grpSp>
      </p:grpSp>
      <p:grpSp>
        <p:nvGrpSpPr>
          <p:cNvPr id="1440" name="Google Shape;1440;p50"/>
          <p:cNvGrpSpPr/>
          <p:nvPr/>
        </p:nvGrpSpPr>
        <p:grpSpPr>
          <a:xfrm>
            <a:off x="7167740" y="1272138"/>
            <a:ext cx="1242612" cy="3363313"/>
            <a:chOff x="7330950" y="1291075"/>
            <a:chExt cx="1242612" cy="3363313"/>
          </a:xfrm>
        </p:grpSpPr>
        <p:sp>
          <p:nvSpPr>
            <p:cNvPr id="1441" name="Google Shape;1441;p50"/>
            <p:cNvSpPr/>
            <p:nvPr/>
          </p:nvSpPr>
          <p:spPr>
            <a:xfrm>
              <a:off x="7599450" y="1291075"/>
              <a:ext cx="705600" cy="2604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rgbClr val="FFFFFF"/>
                  </a:solidFill>
                  <a:latin typeface="Roboto"/>
                  <a:ea typeface="Roboto"/>
                  <a:cs typeface="Roboto"/>
                  <a:sym typeface="Roboto"/>
                </a:rPr>
                <a:t>1000</a:t>
              </a:r>
              <a:endParaRPr b="0" i="0" sz="1200" u="none" cap="none" strike="noStrike">
                <a:solidFill>
                  <a:srgbClr val="FFFFFF"/>
                </a:solidFill>
                <a:latin typeface="Roboto"/>
                <a:ea typeface="Roboto"/>
                <a:cs typeface="Roboto"/>
                <a:sym typeface="Roboto"/>
              </a:endParaRPr>
            </a:p>
          </p:txBody>
        </p:sp>
        <p:grpSp>
          <p:nvGrpSpPr>
            <p:cNvPr id="1442" name="Google Shape;1442;p50"/>
            <p:cNvGrpSpPr/>
            <p:nvPr/>
          </p:nvGrpSpPr>
          <p:grpSpPr>
            <a:xfrm>
              <a:off x="7330950" y="3995863"/>
              <a:ext cx="1242612" cy="658525"/>
              <a:chOff x="6063950" y="3944913"/>
              <a:chExt cx="1242612" cy="658525"/>
            </a:xfrm>
          </p:grpSpPr>
          <p:sp>
            <p:nvSpPr>
              <p:cNvPr id="1443" name="Google Shape;1443;p50"/>
              <p:cNvSpPr txBox="1"/>
              <p:nvPr/>
            </p:nvSpPr>
            <p:spPr>
              <a:xfrm>
                <a:off x="6063950" y="3944913"/>
                <a:ext cx="1242600" cy="204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accent5"/>
                    </a:solidFill>
                    <a:latin typeface="Fira Sans Extra Condensed Medium"/>
                    <a:ea typeface="Fira Sans Extra Condensed Medium"/>
                    <a:cs typeface="Fira Sans Extra Condensed Medium"/>
                    <a:sym typeface="Fira Sans Extra Condensed Medium"/>
                  </a:rPr>
                  <a:t>Earth</a:t>
                </a:r>
                <a:endParaRPr b="0" i="0" sz="1500" u="none" cap="none" strike="noStrike">
                  <a:solidFill>
                    <a:schemeClr val="accent5"/>
                  </a:solidFill>
                  <a:latin typeface="Fira Sans Extra Condensed Medium"/>
                  <a:ea typeface="Fira Sans Extra Condensed Medium"/>
                  <a:cs typeface="Fira Sans Extra Condensed Medium"/>
                  <a:sym typeface="Fira Sans Extra Condensed Medium"/>
                </a:endParaRPr>
              </a:p>
            </p:txBody>
          </p:sp>
          <p:sp>
            <p:nvSpPr>
              <p:cNvPr id="1444" name="Google Shape;1444;p50"/>
              <p:cNvSpPr txBox="1"/>
              <p:nvPr/>
            </p:nvSpPr>
            <p:spPr>
              <a:xfrm>
                <a:off x="6063962" y="4226038"/>
                <a:ext cx="1242600" cy="37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Earth is the planet with life</a:t>
                </a:r>
                <a:endParaRPr b="0" i="0" sz="1200" u="none" cap="none" strike="noStrike">
                  <a:solidFill>
                    <a:srgbClr val="434343"/>
                  </a:solidFill>
                  <a:latin typeface="Roboto"/>
                  <a:ea typeface="Roboto"/>
                  <a:cs typeface="Roboto"/>
                  <a:sym typeface="Roboto"/>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5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450" name="Google Shape;1450;p51"/>
          <p:cNvGrpSpPr/>
          <p:nvPr/>
        </p:nvGrpSpPr>
        <p:grpSpPr>
          <a:xfrm>
            <a:off x="1693075" y="1984175"/>
            <a:ext cx="6358500" cy="2109533"/>
            <a:chOff x="1693075" y="1767450"/>
            <a:chExt cx="6358500" cy="2109533"/>
          </a:xfrm>
        </p:grpSpPr>
        <p:cxnSp>
          <p:nvCxnSpPr>
            <p:cNvPr id="1451" name="Google Shape;1451;p51"/>
            <p:cNvCxnSpPr/>
            <p:nvPr/>
          </p:nvCxnSpPr>
          <p:spPr>
            <a:xfrm>
              <a:off x="1693075" y="1767450"/>
              <a:ext cx="6358500" cy="0"/>
            </a:xfrm>
            <a:prstGeom prst="straightConnector1">
              <a:avLst/>
            </a:prstGeom>
            <a:noFill/>
            <a:ln cap="flat" cmpd="sng" w="9525">
              <a:solidFill>
                <a:schemeClr val="lt2"/>
              </a:solidFill>
              <a:prstDash val="solid"/>
              <a:round/>
              <a:headEnd len="sm" w="sm" type="none"/>
              <a:tailEnd len="sm" w="sm" type="none"/>
            </a:ln>
          </p:spPr>
        </p:cxnSp>
        <p:cxnSp>
          <p:nvCxnSpPr>
            <p:cNvPr id="1452" name="Google Shape;1452;p51"/>
            <p:cNvCxnSpPr/>
            <p:nvPr/>
          </p:nvCxnSpPr>
          <p:spPr>
            <a:xfrm>
              <a:off x="1693075" y="2001843"/>
              <a:ext cx="6358500" cy="0"/>
            </a:xfrm>
            <a:prstGeom prst="straightConnector1">
              <a:avLst/>
            </a:prstGeom>
            <a:noFill/>
            <a:ln cap="flat" cmpd="sng" w="9525">
              <a:solidFill>
                <a:schemeClr val="lt2"/>
              </a:solidFill>
              <a:prstDash val="solid"/>
              <a:round/>
              <a:headEnd len="sm" w="sm" type="none"/>
              <a:tailEnd len="sm" w="sm" type="none"/>
            </a:ln>
          </p:spPr>
        </p:cxnSp>
        <p:cxnSp>
          <p:nvCxnSpPr>
            <p:cNvPr id="1453" name="Google Shape;1453;p51"/>
            <p:cNvCxnSpPr/>
            <p:nvPr/>
          </p:nvCxnSpPr>
          <p:spPr>
            <a:xfrm>
              <a:off x="1693075" y="2236235"/>
              <a:ext cx="6358500" cy="0"/>
            </a:xfrm>
            <a:prstGeom prst="straightConnector1">
              <a:avLst/>
            </a:prstGeom>
            <a:noFill/>
            <a:ln cap="flat" cmpd="sng" w="9525">
              <a:solidFill>
                <a:schemeClr val="lt2"/>
              </a:solidFill>
              <a:prstDash val="solid"/>
              <a:round/>
              <a:headEnd len="sm" w="sm" type="none"/>
              <a:tailEnd len="sm" w="sm" type="none"/>
            </a:ln>
          </p:spPr>
        </p:cxnSp>
        <p:cxnSp>
          <p:nvCxnSpPr>
            <p:cNvPr id="1454" name="Google Shape;1454;p51"/>
            <p:cNvCxnSpPr/>
            <p:nvPr/>
          </p:nvCxnSpPr>
          <p:spPr>
            <a:xfrm>
              <a:off x="1693075" y="2470628"/>
              <a:ext cx="6358500" cy="0"/>
            </a:xfrm>
            <a:prstGeom prst="straightConnector1">
              <a:avLst/>
            </a:prstGeom>
            <a:noFill/>
            <a:ln cap="flat" cmpd="sng" w="9525">
              <a:solidFill>
                <a:schemeClr val="lt2"/>
              </a:solidFill>
              <a:prstDash val="solid"/>
              <a:round/>
              <a:headEnd len="sm" w="sm" type="none"/>
              <a:tailEnd len="sm" w="sm" type="none"/>
            </a:ln>
          </p:spPr>
        </p:cxnSp>
        <p:cxnSp>
          <p:nvCxnSpPr>
            <p:cNvPr id="1455" name="Google Shape;1455;p51"/>
            <p:cNvCxnSpPr/>
            <p:nvPr/>
          </p:nvCxnSpPr>
          <p:spPr>
            <a:xfrm>
              <a:off x="1693075" y="2705020"/>
              <a:ext cx="6358500" cy="0"/>
            </a:xfrm>
            <a:prstGeom prst="straightConnector1">
              <a:avLst/>
            </a:prstGeom>
            <a:noFill/>
            <a:ln cap="flat" cmpd="sng" w="9525">
              <a:solidFill>
                <a:schemeClr val="lt2"/>
              </a:solidFill>
              <a:prstDash val="solid"/>
              <a:round/>
              <a:headEnd len="sm" w="sm" type="none"/>
              <a:tailEnd len="sm" w="sm" type="none"/>
            </a:ln>
          </p:spPr>
        </p:cxnSp>
        <p:cxnSp>
          <p:nvCxnSpPr>
            <p:cNvPr id="1456" name="Google Shape;1456;p51"/>
            <p:cNvCxnSpPr/>
            <p:nvPr/>
          </p:nvCxnSpPr>
          <p:spPr>
            <a:xfrm>
              <a:off x="1693075" y="2939413"/>
              <a:ext cx="6358500" cy="0"/>
            </a:xfrm>
            <a:prstGeom prst="straightConnector1">
              <a:avLst/>
            </a:prstGeom>
            <a:noFill/>
            <a:ln cap="flat" cmpd="sng" w="9525">
              <a:solidFill>
                <a:schemeClr val="lt2"/>
              </a:solidFill>
              <a:prstDash val="solid"/>
              <a:round/>
              <a:headEnd len="sm" w="sm" type="none"/>
              <a:tailEnd len="sm" w="sm" type="none"/>
            </a:ln>
          </p:spPr>
        </p:cxnSp>
        <p:cxnSp>
          <p:nvCxnSpPr>
            <p:cNvPr id="1457" name="Google Shape;1457;p51"/>
            <p:cNvCxnSpPr/>
            <p:nvPr/>
          </p:nvCxnSpPr>
          <p:spPr>
            <a:xfrm>
              <a:off x="1693075" y="3173805"/>
              <a:ext cx="6358500" cy="0"/>
            </a:xfrm>
            <a:prstGeom prst="straightConnector1">
              <a:avLst/>
            </a:prstGeom>
            <a:noFill/>
            <a:ln cap="flat" cmpd="sng" w="9525">
              <a:solidFill>
                <a:schemeClr val="lt2"/>
              </a:solidFill>
              <a:prstDash val="solid"/>
              <a:round/>
              <a:headEnd len="sm" w="sm" type="none"/>
              <a:tailEnd len="sm" w="sm" type="none"/>
            </a:ln>
          </p:spPr>
        </p:cxnSp>
        <p:cxnSp>
          <p:nvCxnSpPr>
            <p:cNvPr id="1458" name="Google Shape;1458;p51"/>
            <p:cNvCxnSpPr/>
            <p:nvPr/>
          </p:nvCxnSpPr>
          <p:spPr>
            <a:xfrm>
              <a:off x="1693075" y="3408198"/>
              <a:ext cx="6358500" cy="0"/>
            </a:xfrm>
            <a:prstGeom prst="straightConnector1">
              <a:avLst/>
            </a:prstGeom>
            <a:noFill/>
            <a:ln cap="flat" cmpd="sng" w="9525">
              <a:solidFill>
                <a:schemeClr val="lt2"/>
              </a:solidFill>
              <a:prstDash val="solid"/>
              <a:round/>
              <a:headEnd len="sm" w="sm" type="none"/>
              <a:tailEnd len="sm" w="sm" type="none"/>
            </a:ln>
          </p:spPr>
        </p:cxnSp>
        <p:cxnSp>
          <p:nvCxnSpPr>
            <p:cNvPr id="1459" name="Google Shape;1459;p51"/>
            <p:cNvCxnSpPr/>
            <p:nvPr/>
          </p:nvCxnSpPr>
          <p:spPr>
            <a:xfrm>
              <a:off x="1693075" y="3642590"/>
              <a:ext cx="6358500" cy="0"/>
            </a:xfrm>
            <a:prstGeom prst="straightConnector1">
              <a:avLst/>
            </a:prstGeom>
            <a:noFill/>
            <a:ln cap="flat" cmpd="sng" w="9525">
              <a:solidFill>
                <a:schemeClr val="lt2"/>
              </a:solidFill>
              <a:prstDash val="solid"/>
              <a:round/>
              <a:headEnd len="sm" w="sm" type="none"/>
              <a:tailEnd len="sm" w="sm" type="none"/>
            </a:ln>
          </p:spPr>
        </p:cxnSp>
        <p:cxnSp>
          <p:nvCxnSpPr>
            <p:cNvPr id="1460" name="Google Shape;1460;p51"/>
            <p:cNvCxnSpPr/>
            <p:nvPr/>
          </p:nvCxnSpPr>
          <p:spPr>
            <a:xfrm>
              <a:off x="1693075" y="3876983"/>
              <a:ext cx="6358500" cy="0"/>
            </a:xfrm>
            <a:prstGeom prst="straightConnector1">
              <a:avLst/>
            </a:prstGeom>
            <a:noFill/>
            <a:ln cap="flat" cmpd="sng" w="9525">
              <a:solidFill>
                <a:schemeClr val="lt2"/>
              </a:solidFill>
              <a:prstDash val="solid"/>
              <a:round/>
              <a:headEnd len="sm" w="sm" type="none"/>
              <a:tailEnd len="sm" w="sm" type="none"/>
            </a:ln>
          </p:spPr>
        </p:cxnSp>
      </p:grpSp>
      <p:grpSp>
        <p:nvGrpSpPr>
          <p:cNvPr id="1461" name="Google Shape;1461;p51"/>
          <p:cNvGrpSpPr/>
          <p:nvPr/>
        </p:nvGrpSpPr>
        <p:grpSpPr>
          <a:xfrm>
            <a:off x="2017000" y="2218575"/>
            <a:ext cx="5812525" cy="2109650"/>
            <a:chOff x="2017000" y="2001850"/>
            <a:chExt cx="5812525" cy="2109650"/>
          </a:xfrm>
        </p:grpSpPr>
        <p:sp>
          <p:nvSpPr>
            <p:cNvPr id="1462" name="Google Shape;1462;p51"/>
            <p:cNvSpPr/>
            <p:nvPr/>
          </p:nvSpPr>
          <p:spPr>
            <a:xfrm>
              <a:off x="2017000" y="2705025"/>
              <a:ext cx="217800" cy="140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51"/>
            <p:cNvSpPr/>
            <p:nvPr/>
          </p:nvSpPr>
          <p:spPr>
            <a:xfrm>
              <a:off x="2525611" y="2470625"/>
              <a:ext cx="217800" cy="1640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51"/>
            <p:cNvSpPr/>
            <p:nvPr/>
          </p:nvSpPr>
          <p:spPr>
            <a:xfrm>
              <a:off x="3034223" y="2704950"/>
              <a:ext cx="217800" cy="140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51"/>
            <p:cNvSpPr/>
            <p:nvPr/>
          </p:nvSpPr>
          <p:spPr>
            <a:xfrm>
              <a:off x="3542834" y="2939350"/>
              <a:ext cx="217800" cy="1171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51"/>
            <p:cNvSpPr/>
            <p:nvPr/>
          </p:nvSpPr>
          <p:spPr>
            <a:xfrm>
              <a:off x="4051445" y="3173800"/>
              <a:ext cx="217800" cy="937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51"/>
            <p:cNvSpPr/>
            <p:nvPr/>
          </p:nvSpPr>
          <p:spPr>
            <a:xfrm>
              <a:off x="4560057" y="3408025"/>
              <a:ext cx="217800" cy="703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51"/>
            <p:cNvSpPr/>
            <p:nvPr/>
          </p:nvSpPr>
          <p:spPr>
            <a:xfrm>
              <a:off x="5068668" y="3173900"/>
              <a:ext cx="217800" cy="937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51"/>
            <p:cNvSpPr/>
            <p:nvPr/>
          </p:nvSpPr>
          <p:spPr>
            <a:xfrm>
              <a:off x="5577280" y="2939425"/>
              <a:ext cx="217800" cy="1171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51"/>
            <p:cNvSpPr/>
            <p:nvPr/>
          </p:nvSpPr>
          <p:spPr>
            <a:xfrm>
              <a:off x="6085891" y="2705100"/>
              <a:ext cx="217800" cy="14064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51"/>
            <p:cNvSpPr/>
            <p:nvPr/>
          </p:nvSpPr>
          <p:spPr>
            <a:xfrm>
              <a:off x="6594502" y="2470525"/>
              <a:ext cx="217800" cy="16407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51"/>
            <p:cNvSpPr/>
            <p:nvPr/>
          </p:nvSpPr>
          <p:spPr>
            <a:xfrm>
              <a:off x="7103114" y="2236500"/>
              <a:ext cx="217800" cy="18750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51"/>
            <p:cNvSpPr/>
            <p:nvPr/>
          </p:nvSpPr>
          <p:spPr>
            <a:xfrm>
              <a:off x="7611725" y="2001850"/>
              <a:ext cx="217800" cy="2109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4" name="Google Shape;1474;p51"/>
          <p:cNvGrpSpPr/>
          <p:nvPr/>
        </p:nvGrpSpPr>
        <p:grpSpPr>
          <a:xfrm>
            <a:off x="1092470" y="1883815"/>
            <a:ext cx="6959105" cy="2721450"/>
            <a:chOff x="1092470" y="1667090"/>
            <a:chExt cx="6959105" cy="2721450"/>
          </a:xfrm>
        </p:grpSpPr>
        <p:sp>
          <p:nvSpPr>
            <p:cNvPr id="1475" name="Google Shape;1475;p51"/>
            <p:cNvSpPr txBox="1"/>
            <p:nvPr/>
          </p:nvSpPr>
          <p:spPr>
            <a:xfrm>
              <a:off x="1092470" y="3776465"/>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a:t>
              </a:r>
              <a:endParaRPr b="0" i="0" sz="1000" u="none" cap="none" strike="noStrike">
                <a:solidFill>
                  <a:srgbClr val="434343"/>
                </a:solidFill>
                <a:latin typeface="Roboto"/>
                <a:ea typeface="Roboto"/>
                <a:cs typeface="Roboto"/>
                <a:sym typeface="Roboto"/>
              </a:endParaRPr>
            </a:p>
          </p:txBody>
        </p:sp>
        <p:sp>
          <p:nvSpPr>
            <p:cNvPr id="1476" name="Google Shape;1476;p51"/>
            <p:cNvSpPr txBox="1"/>
            <p:nvPr/>
          </p:nvSpPr>
          <p:spPr>
            <a:xfrm>
              <a:off x="1092470" y="3542090"/>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200</a:t>
              </a:r>
              <a:endParaRPr b="0" i="0" sz="1000" u="none" cap="none" strike="noStrike">
                <a:solidFill>
                  <a:srgbClr val="434343"/>
                </a:solidFill>
                <a:latin typeface="Roboto"/>
                <a:ea typeface="Roboto"/>
                <a:cs typeface="Roboto"/>
                <a:sym typeface="Roboto"/>
              </a:endParaRPr>
            </a:p>
          </p:txBody>
        </p:sp>
        <p:sp>
          <p:nvSpPr>
            <p:cNvPr id="1477" name="Google Shape;1477;p51"/>
            <p:cNvSpPr txBox="1"/>
            <p:nvPr/>
          </p:nvSpPr>
          <p:spPr>
            <a:xfrm>
              <a:off x="1092470" y="3307715"/>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300</a:t>
              </a:r>
              <a:endParaRPr b="0" i="0" sz="1000" u="none" cap="none" strike="noStrike">
                <a:solidFill>
                  <a:srgbClr val="434343"/>
                </a:solidFill>
                <a:latin typeface="Roboto"/>
                <a:ea typeface="Roboto"/>
                <a:cs typeface="Roboto"/>
                <a:sym typeface="Roboto"/>
              </a:endParaRPr>
            </a:p>
          </p:txBody>
        </p:sp>
        <p:sp>
          <p:nvSpPr>
            <p:cNvPr id="1478" name="Google Shape;1478;p51"/>
            <p:cNvSpPr txBox="1"/>
            <p:nvPr/>
          </p:nvSpPr>
          <p:spPr>
            <a:xfrm>
              <a:off x="1092470" y="3073340"/>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400</a:t>
              </a:r>
              <a:endParaRPr b="0" i="0" sz="1000" u="none" cap="none" strike="noStrike">
                <a:solidFill>
                  <a:srgbClr val="434343"/>
                </a:solidFill>
                <a:latin typeface="Roboto"/>
                <a:ea typeface="Roboto"/>
                <a:cs typeface="Roboto"/>
                <a:sym typeface="Roboto"/>
              </a:endParaRPr>
            </a:p>
          </p:txBody>
        </p:sp>
        <p:sp>
          <p:nvSpPr>
            <p:cNvPr id="1479" name="Google Shape;1479;p51"/>
            <p:cNvSpPr txBox="1"/>
            <p:nvPr/>
          </p:nvSpPr>
          <p:spPr>
            <a:xfrm>
              <a:off x="1092470" y="2838965"/>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500</a:t>
              </a:r>
              <a:endParaRPr b="0" i="0" sz="1000" u="none" cap="none" strike="noStrike">
                <a:solidFill>
                  <a:srgbClr val="434343"/>
                </a:solidFill>
                <a:latin typeface="Roboto"/>
                <a:ea typeface="Roboto"/>
                <a:cs typeface="Roboto"/>
                <a:sym typeface="Roboto"/>
              </a:endParaRPr>
            </a:p>
          </p:txBody>
        </p:sp>
        <p:sp>
          <p:nvSpPr>
            <p:cNvPr id="1480" name="Google Shape;1480;p51"/>
            <p:cNvSpPr txBox="1"/>
            <p:nvPr/>
          </p:nvSpPr>
          <p:spPr>
            <a:xfrm>
              <a:off x="1092470" y="2604590"/>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600</a:t>
              </a:r>
              <a:endParaRPr b="0" i="0" sz="1000" u="none" cap="none" strike="noStrike">
                <a:solidFill>
                  <a:srgbClr val="434343"/>
                </a:solidFill>
                <a:latin typeface="Roboto"/>
                <a:ea typeface="Roboto"/>
                <a:cs typeface="Roboto"/>
                <a:sym typeface="Roboto"/>
              </a:endParaRPr>
            </a:p>
          </p:txBody>
        </p:sp>
        <p:sp>
          <p:nvSpPr>
            <p:cNvPr id="1481" name="Google Shape;1481;p51"/>
            <p:cNvSpPr txBox="1"/>
            <p:nvPr/>
          </p:nvSpPr>
          <p:spPr>
            <a:xfrm>
              <a:off x="1092470" y="2370215"/>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700</a:t>
              </a:r>
              <a:endParaRPr b="0" i="0" sz="1000" u="none" cap="none" strike="noStrike">
                <a:solidFill>
                  <a:srgbClr val="434343"/>
                </a:solidFill>
                <a:latin typeface="Roboto"/>
                <a:ea typeface="Roboto"/>
                <a:cs typeface="Roboto"/>
                <a:sym typeface="Roboto"/>
              </a:endParaRPr>
            </a:p>
          </p:txBody>
        </p:sp>
        <p:sp>
          <p:nvSpPr>
            <p:cNvPr id="1482" name="Google Shape;1482;p51"/>
            <p:cNvSpPr txBox="1"/>
            <p:nvPr/>
          </p:nvSpPr>
          <p:spPr>
            <a:xfrm>
              <a:off x="1092470" y="2135840"/>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800</a:t>
              </a:r>
              <a:endParaRPr b="0" i="0" sz="1000" u="none" cap="none" strike="noStrike">
                <a:solidFill>
                  <a:srgbClr val="434343"/>
                </a:solidFill>
                <a:latin typeface="Roboto"/>
                <a:ea typeface="Roboto"/>
                <a:cs typeface="Roboto"/>
                <a:sym typeface="Roboto"/>
              </a:endParaRPr>
            </a:p>
          </p:txBody>
        </p:sp>
        <p:sp>
          <p:nvSpPr>
            <p:cNvPr id="1483" name="Google Shape;1483;p51"/>
            <p:cNvSpPr txBox="1"/>
            <p:nvPr/>
          </p:nvSpPr>
          <p:spPr>
            <a:xfrm>
              <a:off x="1092470" y="1901465"/>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900</a:t>
              </a:r>
              <a:endParaRPr b="0" i="0" sz="1000" u="none" cap="none" strike="noStrike">
                <a:solidFill>
                  <a:srgbClr val="434343"/>
                </a:solidFill>
                <a:latin typeface="Roboto"/>
                <a:ea typeface="Roboto"/>
                <a:cs typeface="Roboto"/>
                <a:sym typeface="Roboto"/>
              </a:endParaRPr>
            </a:p>
          </p:txBody>
        </p:sp>
        <p:sp>
          <p:nvSpPr>
            <p:cNvPr id="1484" name="Google Shape;1484;p51"/>
            <p:cNvSpPr txBox="1"/>
            <p:nvPr/>
          </p:nvSpPr>
          <p:spPr>
            <a:xfrm>
              <a:off x="1092470" y="1667090"/>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434343"/>
                  </a:solidFill>
                  <a:latin typeface="Roboto"/>
                  <a:ea typeface="Roboto"/>
                  <a:cs typeface="Roboto"/>
                  <a:sym typeface="Roboto"/>
                </a:rPr>
                <a:t>1000</a:t>
              </a:r>
              <a:endParaRPr b="0" i="0" sz="1000" u="none" cap="none" strike="noStrike">
                <a:solidFill>
                  <a:srgbClr val="434343"/>
                </a:solidFill>
                <a:latin typeface="Roboto"/>
                <a:ea typeface="Roboto"/>
                <a:cs typeface="Roboto"/>
                <a:sym typeface="Roboto"/>
              </a:endParaRPr>
            </a:p>
          </p:txBody>
        </p:sp>
        <p:sp>
          <p:nvSpPr>
            <p:cNvPr id="1485" name="Google Shape;1485;p51"/>
            <p:cNvSpPr txBox="1"/>
            <p:nvPr/>
          </p:nvSpPr>
          <p:spPr>
            <a:xfrm>
              <a:off x="1863695"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Jan</a:t>
              </a:r>
              <a:endParaRPr b="0" i="0" sz="1100" u="none" cap="none" strike="noStrike">
                <a:solidFill>
                  <a:srgbClr val="434343"/>
                </a:solidFill>
                <a:latin typeface="Roboto"/>
                <a:ea typeface="Roboto"/>
                <a:cs typeface="Roboto"/>
                <a:sym typeface="Roboto"/>
              </a:endParaRPr>
            </a:p>
          </p:txBody>
        </p:sp>
        <p:cxnSp>
          <p:nvCxnSpPr>
            <p:cNvPr id="1486" name="Google Shape;1486;p51"/>
            <p:cNvCxnSpPr/>
            <p:nvPr/>
          </p:nvCxnSpPr>
          <p:spPr>
            <a:xfrm>
              <a:off x="1693075" y="4106825"/>
              <a:ext cx="6358500" cy="0"/>
            </a:xfrm>
            <a:prstGeom prst="straightConnector1">
              <a:avLst/>
            </a:prstGeom>
            <a:noFill/>
            <a:ln cap="flat" cmpd="sng" w="9525">
              <a:solidFill>
                <a:srgbClr val="000000"/>
              </a:solidFill>
              <a:prstDash val="solid"/>
              <a:round/>
              <a:headEnd len="sm" w="sm" type="none"/>
              <a:tailEnd len="sm" w="sm" type="none"/>
            </a:ln>
          </p:spPr>
        </p:cxnSp>
        <p:sp>
          <p:nvSpPr>
            <p:cNvPr id="1487" name="Google Shape;1487;p51"/>
            <p:cNvSpPr txBox="1"/>
            <p:nvPr/>
          </p:nvSpPr>
          <p:spPr>
            <a:xfrm>
              <a:off x="2372306"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Feb</a:t>
              </a:r>
              <a:endParaRPr b="0" i="0" sz="1100" u="none" cap="none" strike="noStrike">
                <a:solidFill>
                  <a:srgbClr val="434343"/>
                </a:solidFill>
                <a:latin typeface="Roboto"/>
                <a:ea typeface="Roboto"/>
                <a:cs typeface="Roboto"/>
                <a:sym typeface="Roboto"/>
              </a:endParaRPr>
            </a:p>
          </p:txBody>
        </p:sp>
        <p:sp>
          <p:nvSpPr>
            <p:cNvPr id="1488" name="Google Shape;1488;p51"/>
            <p:cNvSpPr txBox="1"/>
            <p:nvPr/>
          </p:nvSpPr>
          <p:spPr>
            <a:xfrm>
              <a:off x="2880918"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Mar</a:t>
              </a:r>
              <a:endParaRPr b="0" i="0" sz="1100" u="none" cap="none" strike="noStrike">
                <a:solidFill>
                  <a:srgbClr val="434343"/>
                </a:solidFill>
                <a:latin typeface="Roboto"/>
                <a:ea typeface="Roboto"/>
                <a:cs typeface="Roboto"/>
                <a:sym typeface="Roboto"/>
              </a:endParaRPr>
            </a:p>
          </p:txBody>
        </p:sp>
        <p:sp>
          <p:nvSpPr>
            <p:cNvPr id="1489" name="Google Shape;1489;p51"/>
            <p:cNvSpPr txBox="1"/>
            <p:nvPr/>
          </p:nvSpPr>
          <p:spPr>
            <a:xfrm>
              <a:off x="3389529"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Apr</a:t>
              </a:r>
              <a:endParaRPr b="0" i="0" sz="1100" u="none" cap="none" strike="noStrike">
                <a:solidFill>
                  <a:srgbClr val="434343"/>
                </a:solidFill>
                <a:latin typeface="Roboto"/>
                <a:ea typeface="Roboto"/>
                <a:cs typeface="Roboto"/>
                <a:sym typeface="Roboto"/>
              </a:endParaRPr>
            </a:p>
          </p:txBody>
        </p:sp>
        <p:sp>
          <p:nvSpPr>
            <p:cNvPr id="1490" name="Google Shape;1490;p51"/>
            <p:cNvSpPr txBox="1"/>
            <p:nvPr/>
          </p:nvSpPr>
          <p:spPr>
            <a:xfrm>
              <a:off x="3898140"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May</a:t>
              </a:r>
              <a:endParaRPr b="0" i="0" sz="1100" u="none" cap="none" strike="noStrike">
                <a:solidFill>
                  <a:srgbClr val="434343"/>
                </a:solidFill>
                <a:latin typeface="Roboto"/>
                <a:ea typeface="Roboto"/>
                <a:cs typeface="Roboto"/>
                <a:sym typeface="Roboto"/>
              </a:endParaRPr>
            </a:p>
          </p:txBody>
        </p:sp>
        <p:sp>
          <p:nvSpPr>
            <p:cNvPr id="1491" name="Google Shape;1491;p51"/>
            <p:cNvSpPr txBox="1"/>
            <p:nvPr/>
          </p:nvSpPr>
          <p:spPr>
            <a:xfrm>
              <a:off x="4406752"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Jun</a:t>
              </a:r>
              <a:endParaRPr b="0" i="0" sz="1100" u="none" cap="none" strike="noStrike">
                <a:solidFill>
                  <a:srgbClr val="434343"/>
                </a:solidFill>
                <a:latin typeface="Roboto"/>
                <a:ea typeface="Roboto"/>
                <a:cs typeface="Roboto"/>
                <a:sym typeface="Roboto"/>
              </a:endParaRPr>
            </a:p>
          </p:txBody>
        </p:sp>
        <p:sp>
          <p:nvSpPr>
            <p:cNvPr id="1492" name="Google Shape;1492;p51"/>
            <p:cNvSpPr txBox="1"/>
            <p:nvPr/>
          </p:nvSpPr>
          <p:spPr>
            <a:xfrm>
              <a:off x="4915363"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Jul</a:t>
              </a:r>
              <a:endParaRPr b="0" i="0" sz="1100" u="none" cap="none" strike="noStrike">
                <a:solidFill>
                  <a:srgbClr val="434343"/>
                </a:solidFill>
                <a:latin typeface="Roboto"/>
                <a:ea typeface="Roboto"/>
                <a:cs typeface="Roboto"/>
                <a:sym typeface="Roboto"/>
              </a:endParaRPr>
            </a:p>
          </p:txBody>
        </p:sp>
        <p:sp>
          <p:nvSpPr>
            <p:cNvPr id="1493" name="Google Shape;1493;p51"/>
            <p:cNvSpPr txBox="1"/>
            <p:nvPr/>
          </p:nvSpPr>
          <p:spPr>
            <a:xfrm>
              <a:off x="5423975"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Aug</a:t>
              </a:r>
              <a:endParaRPr b="0" i="0" sz="1100" u="none" cap="none" strike="noStrike">
                <a:solidFill>
                  <a:srgbClr val="434343"/>
                </a:solidFill>
                <a:latin typeface="Roboto"/>
                <a:ea typeface="Roboto"/>
                <a:cs typeface="Roboto"/>
                <a:sym typeface="Roboto"/>
              </a:endParaRPr>
            </a:p>
          </p:txBody>
        </p:sp>
        <p:sp>
          <p:nvSpPr>
            <p:cNvPr id="1494" name="Google Shape;1494;p51"/>
            <p:cNvSpPr txBox="1"/>
            <p:nvPr/>
          </p:nvSpPr>
          <p:spPr>
            <a:xfrm>
              <a:off x="5932586"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Sep</a:t>
              </a:r>
              <a:endParaRPr b="0" i="0" sz="1100" u="none" cap="none" strike="noStrike">
                <a:solidFill>
                  <a:srgbClr val="434343"/>
                </a:solidFill>
                <a:latin typeface="Roboto"/>
                <a:ea typeface="Roboto"/>
                <a:cs typeface="Roboto"/>
                <a:sym typeface="Roboto"/>
              </a:endParaRPr>
            </a:p>
          </p:txBody>
        </p:sp>
        <p:sp>
          <p:nvSpPr>
            <p:cNvPr id="1495" name="Google Shape;1495;p51"/>
            <p:cNvSpPr txBox="1"/>
            <p:nvPr/>
          </p:nvSpPr>
          <p:spPr>
            <a:xfrm>
              <a:off x="6441197"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Oct</a:t>
              </a:r>
              <a:endParaRPr b="0" i="0" sz="1100" u="none" cap="none" strike="noStrike">
                <a:solidFill>
                  <a:srgbClr val="434343"/>
                </a:solidFill>
                <a:latin typeface="Roboto"/>
                <a:ea typeface="Roboto"/>
                <a:cs typeface="Roboto"/>
                <a:sym typeface="Roboto"/>
              </a:endParaRPr>
            </a:p>
          </p:txBody>
        </p:sp>
        <p:sp>
          <p:nvSpPr>
            <p:cNvPr id="1496" name="Google Shape;1496;p51"/>
            <p:cNvSpPr txBox="1"/>
            <p:nvPr/>
          </p:nvSpPr>
          <p:spPr>
            <a:xfrm>
              <a:off x="6949809"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Nov</a:t>
              </a:r>
              <a:endParaRPr b="0" i="0" sz="1100" u="none" cap="none" strike="noStrike">
                <a:solidFill>
                  <a:srgbClr val="434343"/>
                </a:solidFill>
                <a:latin typeface="Roboto"/>
                <a:ea typeface="Roboto"/>
                <a:cs typeface="Roboto"/>
                <a:sym typeface="Roboto"/>
              </a:endParaRPr>
            </a:p>
          </p:txBody>
        </p:sp>
        <p:sp>
          <p:nvSpPr>
            <p:cNvPr id="1497" name="Google Shape;1497;p51"/>
            <p:cNvSpPr txBox="1"/>
            <p:nvPr/>
          </p:nvSpPr>
          <p:spPr>
            <a:xfrm>
              <a:off x="7458420" y="4187540"/>
              <a:ext cx="5244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Dec</a:t>
              </a:r>
              <a:endParaRPr b="0" i="0" sz="1100" u="none" cap="none" strike="noStrike">
                <a:solidFill>
                  <a:srgbClr val="434343"/>
                </a:solidFill>
                <a:latin typeface="Roboto"/>
                <a:ea typeface="Roboto"/>
                <a:cs typeface="Roboto"/>
                <a:sym typeface="Roboto"/>
              </a:endParaRPr>
            </a:p>
          </p:txBody>
        </p:sp>
      </p:grpSp>
      <p:sp>
        <p:nvSpPr>
          <p:cNvPr id="1498" name="Google Shape;1498;p51"/>
          <p:cNvSpPr/>
          <p:nvPr/>
        </p:nvSpPr>
        <p:spPr>
          <a:xfrm>
            <a:off x="2118500" y="1979650"/>
            <a:ext cx="5624300" cy="2113475"/>
          </a:xfrm>
          <a:custGeom>
            <a:rect b="b" l="l" r="r" t="t"/>
            <a:pathLst>
              <a:path extrusionOk="0" h="84539" w="224972">
                <a:moveTo>
                  <a:pt x="0" y="84539"/>
                </a:moveTo>
                <a:lnTo>
                  <a:pt x="20434" y="47077"/>
                </a:lnTo>
                <a:lnTo>
                  <a:pt x="41068" y="75524"/>
                </a:lnTo>
                <a:lnTo>
                  <a:pt x="61702" y="18831"/>
                </a:lnTo>
                <a:lnTo>
                  <a:pt x="82136" y="0"/>
                </a:lnTo>
                <a:lnTo>
                  <a:pt x="101568" y="65908"/>
                </a:lnTo>
                <a:lnTo>
                  <a:pt x="122402" y="56493"/>
                </a:lnTo>
                <a:lnTo>
                  <a:pt x="142636" y="75725"/>
                </a:lnTo>
                <a:lnTo>
                  <a:pt x="164071" y="28046"/>
                </a:lnTo>
                <a:lnTo>
                  <a:pt x="183103" y="56894"/>
                </a:lnTo>
                <a:lnTo>
                  <a:pt x="203737" y="75524"/>
                </a:lnTo>
                <a:lnTo>
                  <a:pt x="224972" y="28046"/>
                </a:lnTo>
              </a:path>
            </a:pathLst>
          </a:custGeom>
          <a:noFill/>
          <a:ln cap="flat" cmpd="sng" w="19050">
            <a:solidFill>
              <a:schemeClr val="accent6"/>
            </a:solidFill>
            <a:prstDash val="solid"/>
            <a:round/>
            <a:headEnd len="sm" w="sm" type="none"/>
            <a:tailEnd len="sm" w="sm" type="none"/>
          </a:ln>
        </p:spPr>
      </p:sp>
      <p:grpSp>
        <p:nvGrpSpPr>
          <p:cNvPr id="1499" name="Google Shape;1499;p51"/>
          <p:cNvGrpSpPr/>
          <p:nvPr/>
        </p:nvGrpSpPr>
        <p:grpSpPr>
          <a:xfrm>
            <a:off x="2975663" y="1506613"/>
            <a:ext cx="3192450" cy="201000"/>
            <a:chOff x="2975663" y="1366088"/>
            <a:chExt cx="3192450" cy="201000"/>
          </a:xfrm>
        </p:grpSpPr>
        <p:grpSp>
          <p:nvGrpSpPr>
            <p:cNvPr id="1500" name="Google Shape;1500;p51"/>
            <p:cNvGrpSpPr/>
            <p:nvPr/>
          </p:nvGrpSpPr>
          <p:grpSpPr>
            <a:xfrm>
              <a:off x="2975663" y="1366088"/>
              <a:ext cx="1453500" cy="201000"/>
              <a:chOff x="5052300" y="4301650"/>
              <a:chExt cx="1453500" cy="201000"/>
            </a:xfrm>
          </p:grpSpPr>
          <p:cxnSp>
            <p:nvCxnSpPr>
              <p:cNvPr id="1501" name="Google Shape;1501;p51"/>
              <p:cNvCxnSpPr/>
              <p:nvPr/>
            </p:nvCxnSpPr>
            <p:spPr>
              <a:xfrm>
                <a:off x="5052300" y="4402147"/>
                <a:ext cx="657000" cy="0"/>
              </a:xfrm>
              <a:prstGeom prst="straightConnector1">
                <a:avLst/>
              </a:prstGeom>
              <a:noFill/>
              <a:ln cap="flat" cmpd="sng" w="19050">
                <a:solidFill>
                  <a:schemeClr val="accent6"/>
                </a:solidFill>
                <a:prstDash val="solid"/>
                <a:round/>
                <a:headEnd len="sm" w="sm" type="none"/>
                <a:tailEnd len="sm" w="sm" type="none"/>
              </a:ln>
            </p:spPr>
          </p:cxnSp>
          <p:sp>
            <p:nvSpPr>
              <p:cNvPr id="1502" name="Google Shape;1502;p51"/>
              <p:cNvSpPr txBox="1"/>
              <p:nvPr/>
            </p:nvSpPr>
            <p:spPr>
              <a:xfrm>
                <a:off x="5709300" y="4301650"/>
                <a:ext cx="7965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Product 1</a:t>
                </a:r>
                <a:endParaRPr b="0" i="0" sz="1100" u="none" cap="none" strike="noStrike">
                  <a:solidFill>
                    <a:srgbClr val="434343"/>
                  </a:solidFill>
                  <a:latin typeface="Roboto"/>
                  <a:ea typeface="Roboto"/>
                  <a:cs typeface="Roboto"/>
                  <a:sym typeface="Roboto"/>
                </a:endParaRPr>
              </a:p>
            </p:txBody>
          </p:sp>
        </p:grpSp>
        <p:grpSp>
          <p:nvGrpSpPr>
            <p:cNvPr id="1503" name="Google Shape;1503;p51"/>
            <p:cNvGrpSpPr/>
            <p:nvPr/>
          </p:nvGrpSpPr>
          <p:grpSpPr>
            <a:xfrm>
              <a:off x="4714625" y="1366088"/>
              <a:ext cx="1453488" cy="201000"/>
              <a:chOff x="4714625" y="1366088"/>
              <a:chExt cx="1453488" cy="201000"/>
            </a:xfrm>
          </p:grpSpPr>
          <p:sp>
            <p:nvSpPr>
              <p:cNvPr id="1504" name="Google Shape;1504;p51"/>
              <p:cNvSpPr txBox="1"/>
              <p:nvPr/>
            </p:nvSpPr>
            <p:spPr>
              <a:xfrm>
                <a:off x="5371613" y="1366088"/>
                <a:ext cx="7965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Product 2</a:t>
                </a:r>
                <a:endParaRPr b="0" i="0" sz="1100" u="none" cap="none" strike="noStrike">
                  <a:solidFill>
                    <a:srgbClr val="434343"/>
                  </a:solidFill>
                  <a:latin typeface="Roboto"/>
                  <a:ea typeface="Roboto"/>
                  <a:cs typeface="Roboto"/>
                  <a:sym typeface="Roboto"/>
                </a:endParaRPr>
              </a:p>
            </p:txBody>
          </p:sp>
          <p:sp>
            <p:nvSpPr>
              <p:cNvPr id="1505" name="Google Shape;1505;p51"/>
              <p:cNvSpPr/>
              <p:nvPr/>
            </p:nvSpPr>
            <p:spPr>
              <a:xfrm>
                <a:off x="4714625" y="1423850"/>
                <a:ext cx="656700" cy="855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52"/>
          <p:cNvSpPr/>
          <p:nvPr/>
        </p:nvSpPr>
        <p:spPr>
          <a:xfrm>
            <a:off x="2828813" y="1608600"/>
            <a:ext cx="5172620" cy="2720475"/>
          </a:xfrm>
          <a:custGeom>
            <a:rect b="b" l="l" r="r" t="t"/>
            <a:pathLst>
              <a:path extrusionOk="0" h="108819" w="207029">
                <a:moveTo>
                  <a:pt x="0" y="43548"/>
                </a:moveTo>
                <a:lnTo>
                  <a:pt x="41527" y="21723"/>
                </a:lnTo>
                <a:lnTo>
                  <a:pt x="82953" y="43548"/>
                </a:lnTo>
                <a:lnTo>
                  <a:pt x="124480" y="0"/>
                </a:lnTo>
                <a:lnTo>
                  <a:pt x="165704" y="21925"/>
                </a:lnTo>
                <a:lnTo>
                  <a:pt x="207029" y="0"/>
                </a:lnTo>
                <a:lnTo>
                  <a:pt x="207029" y="108819"/>
                </a:lnTo>
                <a:lnTo>
                  <a:pt x="0" y="108819"/>
                </a:lnTo>
                <a:close/>
              </a:path>
            </a:pathLst>
          </a:custGeom>
          <a:solidFill>
            <a:srgbClr val="0C79F3">
              <a:alpha val="48235"/>
            </a:srgbClr>
          </a:solidFill>
          <a:ln cap="flat" cmpd="sng" w="9525">
            <a:solidFill>
              <a:schemeClr val="accent2"/>
            </a:solidFill>
            <a:prstDash val="solid"/>
            <a:round/>
            <a:headEnd len="sm" w="sm" type="none"/>
            <a:tailEnd len="sm" w="sm" type="none"/>
          </a:ln>
        </p:spPr>
      </p:sp>
      <p:sp>
        <p:nvSpPr>
          <p:cNvPr id="1511" name="Google Shape;1511;p52"/>
          <p:cNvSpPr/>
          <p:nvPr/>
        </p:nvSpPr>
        <p:spPr>
          <a:xfrm>
            <a:off x="2826063" y="1608600"/>
            <a:ext cx="5175586" cy="2717950"/>
          </a:xfrm>
          <a:custGeom>
            <a:rect b="b" l="l" r="r" t="t"/>
            <a:pathLst>
              <a:path extrusionOk="0" h="108718" w="207127">
                <a:moveTo>
                  <a:pt x="15" y="21642"/>
                </a:moveTo>
                <a:lnTo>
                  <a:pt x="41506" y="43649"/>
                </a:lnTo>
                <a:lnTo>
                  <a:pt x="83012" y="21723"/>
                </a:lnTo>
                <a:lnTo>
                  <a:pt x="124418" y="21723"/>
                </a:lnTo>
                <a:lnTo>
                  <a:pt x="165823" y="0"/>
                </a:lnTo>
                <a:lnTo>
                  <a:pt x="207127" y="21723"/>
                </a:lnTo>
                <a:lnTo>
                  <a:pt x="207127" y="108718"/>
                </a:lnTo>
                <a:lnTo>
                  <a:pt x="0" y="108718"/>
                </a:lnTo>
                <a:close/>
              </a:path>
            </a:pathLst>
          </a:custGeom>
          <a:solidFill>
            <a:srgbClr val="00D4F0">
              <a:alpha val="48235"/>
            </a:srgbClr>
          </a:solidFill>
          <a:ln cap="flat" cmpd="sng" w="9525">
            <a:solidFill>
              <a:schemeClr val="accent3"/>
            </a:solidFill>
            <a:prstDash val="solid"/>
            <a:round/>
            <a:headEnd len="sm" w="sm" type="none"/>
            <a:tailEnd len="sm" w="sm" type="none"/>
          </a:ln>
        </p:spPr>
      </p:sp>
      <p:sp>
        <p:nvSpPr>
          <p:cNvPr id="1512" name="Google Shape;1512;p52"/>
          <p:cNvSpPr/>
          <p:nvPr/>
        </p:nvSpPr>
        <p:spPr>
          <a:xfrm>
            <a:off x="2826163" y="2151675"/>
            <a:ext cx="5175650" cy="2177400"/>
          </a:xfrm>
          <a:custGeom>
            <a:rect b="b" l="l" r="r" t="t"/>
            <a:pathLst>
              <a:path extrusionOk="0" h="87096" w="207026">
                <a:moveTo>
                  <a:pt x="35" y="65594"/>
                </a:moveTo>
                <a:lnTo>
                  <a:pt x="41607" y="43447"/>
                </a:lnTo>
                <a:lnTo>
                  <a:pt x="82912" y="65271"/>
                </a:lnTo>
                <a:lnTo>
                  <a:pt x="124418" y="21724"/>
                </a:lnTo>
                <a:lnTo>
                  <a:pt x="165722" y="21724"/>
                </a:lnTo>
                <a:lnTo>
                  <a:pt x="207026" y="0"/>
                </a:lnTo>
                <a:lnTo>
                  <a:pt x="207026" y="87096"/>
                </a:lnTo>
                <a:lnTo>
                  <a:pt x="0" y="87096"/>
                </a:lnTo>
                <a:close/>
              </a:path>
            </a:pathLst>
          </a:custGeom>
          <a:solidFill>
            <a:srgbClr val="1E35A1">
              <a:alpha val="48235"/>
            </a:srgbClr>
          </a:solidFill>
          <a:ln cap="flat" cmpd="sng" w="9525">
            <a:solidFill>
              <a:schemeClr val="accent1"/>
            </a:solidFill>
            <a:prstDash val="solid"/>
            <a:round/>
            <a:headEnd len="sm" w="sm" type="none"/>
            <a:tailEnd len="sm" w="sm" type="none"/>
          </a:ln>
        </p:spPr>
      </p:sp>
      <p:sp>
        <p:nvSpPr>
          <p:cNvPr id="1513" name="Google Shape;1513;p5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514" name="Google Shape;1514;p52"/>
          <p:cNvGrpSpPr/>
          <p:nvPr/>
        </p:nvGrpSpPr>
        <p:grpSpPr>
          <a:xfrm>
            <a:off x="2821663" y="1507075"/>
            <a:ext cx="5612112" cy="3097750"/>
            <a:chOff x="2316238" y="1281625"/>
            <a:chExt cx="5612112" cy="3097750"/>
          </a:xfrm>
        </p:grpSpPr>
        <p:grpSp>
          <p:nvGrpSpPr>
            <p:cNvPr id="1515" name="Google Shape;1515;p52"/>
            <p:cNvGrpSpPr/>
            <p:nvPr/>
          </p:nvGrpSpPr>
          <p:grpSpPr>
            <a:xfrm>
              <a:off x="2316238" y="1377700"/>
              <a:ext cx="5185800" cy="2725925"/>
              <a:chOff x="1786525" y="1492450"/>
              <a:chExt cx="5185800" cy="2725925"/>
            </a:xfrm>
          </p:grpSpPr>
          <p:cxnSp>
            <p:nvCxnSpPr>
              <p:cNvPr id="1516" name="Google Shape;1516;p52"/>
              <p:cNvCxnSpPr/>
              <p:nvPr/>
            </p:nvCxnSpPr>
            <p:spPr>
              <a:xfrm>
                <a:off x="1786525" y="4218375"/>
                <a:ext cx="5185800" cy="0"/>
              </a:xfrm>
              <a:prstGeom prst="straightConnector1">
                <a:avLst/>
              </a:prstGeom>
              <a:noFill/>
              <a:ln cap="flat" cmpd="sng" w="9525">
                <a:solidFill>
                  <a:schemeClr val="dk1"/>
                </a:solidFill>
                <a:prstDash val="solid"/>
                <a:round/>
                <a:headEnd len="sm" w="sm" type="none"/>
                <a:tailEnd len="sm" w="sm" type="none"/>
              </a:ln>
            </p:spPr>
          </p:cxnSp>
          <p:cxnSp>
            <p:nvCxnSpPr>
              <p:cNvPr id="1517" name="Google Shape;1517;p52"/>
              <p:cNvCxnSpPr/>
              <p:nvPr/>
            </p:nvCxnSpPr>
            <p:spPr>
              <a:xfrm>
                <a:off x="1791175" y="1492450"/>
                <a:ext cx="0" cy="2721900"/>
              </a:xfrm>
              <a:prstGeom prst="straightConnector1">
                <a:avLst/>
              </a:prstGeom>
              <a:noFill/>
              <a:ln cap="flat" cmpd="sng" w="9525">
                <a:solidFill>
                  <a:schemeClr val="dk1"/>
                </a:solidFill>
                <a:prstDash val="solid"/>
                <a:round/>
                <a:headEnd len="sm" w="sm" type="none"/>
                <a:tailEnd len="sm" w="sm" type="none"/>
              </a:ln>
            </p:spPr>
          </p:cxnSp>
        </p:grpSp>
        <p:sp>
          <p:nvSpPr>
            <p:cNvPr id="1518" name="Google Shape;1518;p52"/>
            <p:cNvSpPr txBox="1"/>
            <p:nvPr/>
          </p:nvSpPr>
          <p:spPr>
            <a:xfrm>
              <a:off x="7532050" y="3455725"/>
              <a:ext cx="3963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100</a:t>
              </a:r>
              <a:endParaRPr b="0" i="0" sz="1100" u="none" cap="none" strike="noStrike">
                <a:solidFill>
                  <a:srgbClr val="434343"/>
                </a:solidFill>
                <a:latin typeface="Roboto"/>
                <a:ea typeface="Roboto"/>
                <a:cs typeface="Roboto"/>
                <a:sym typeface="Roboto"/>
              </a:endParaRPr>
            </a:p>
          </p:txBody>
        </p:sp>
        <p:sp>
          <p:nvSpPr>
            <p:cNvPr id="1519" name="Google Shape;1519;p52"/>
            <p:cNvSpPr txBox="1"/>
            <p:nvPr/>
          </p:nvSpPr>
          <p:spPr>
            <a:xfrm>
              <a:off x="7532050" y="2912200"/>
              <a:ext cx="3963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200</a:t>
              </a:r>
              <a:endParaRPr b="0" i="0" sz="1100" u="none" cap="none" strike="noStrike">
                <a:solidFill>
                  <a:srgbClr val="434343"/>
                </a:solidFill>
                <a:latin typeface="Roboto"/>
                <a:ea typeface="Roboto"/>
                <a:cs typeface="Roboto"/>
                <a:sym typeface="Roboto"/>
              </a:endParaRPr>
            </a:p>
          </p:txBody>
        </p:sp>
        <p:sp>
          <p:nvSpPr>
            <p:cNvPr id="1520" name="Google Shape;1520;p52"/>
            <p:cNvSpPr txBox="1"/>
            <p:nvPr/>
          </p:nvSpPr>
          <p:spPr>
            <a:xfrm>
              <a:off x="7532050" y="2368675"/>
              <a:ext cx="3963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300</a:t>
              </a:r>
              <a:endParaRPr b="0" i="0" sz="1100" u="none" cap="none" strike="noStrike">
                <a:solidFill>
                  <a:srgbClr val="434343"/>
                </a:solidFill>
                <a:latin typeface="Roboto"/>
                <a:ea typeface="Roboto"/>
                <a:cs typeface="Roboto"/>
                <a:sym typeface="Roboto"/>
              </a:endParaRPr>
            </a:p>
          </p:txBody>
        </p:sp>
        <p:sp>
          <p:nvSpPr>
            <p:cNvPr id="1521" name="Google Shape;1521;p52"/>
            <p:cNvSpPr txBox="1"/>
            <p:nvPr/>
          </p:nvSpPr>
          <p:spPr>
            <a:xfrm>
              <a:off x="7532050" y="1825150"/>
              <a:ext cx="3963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400</a:t>
              </a:r>
              <a:endParaRPr b="0" i="0" sz="1100" u="none" cap="none" strike="noStrike">
                <a:solidFill>
                  <a:srgbClr val="434343"/>
                </a:solidFill>
                <a:latin typeface="Roboto"/>
                <a:ea typeface="Roboto"/>
                <a:cs typeface="Roboto"/>
                <a:sym typeface="Roboto"/>
              </a:endParaRPr>
            </a:p>
          </p:txBody>
        </p:sp>
        <p:sp>
          <p:nvSpPr>
            <p:cNvPr id="1522" name="Google Shape;1522;p52"/>
            <p:cNvSpPr txBox="1"/>
            <p:nvPr/>
          </p:nvSpPr>
          <p:spPr>
            <a:xfrm>
              <a:off x="7532050" y="1281625"/>
              <a:ext cx="396300" cy="2010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500</a:t>
              </a:r>
              <a:endParaRPr b="0" i="0" sz="1100" u="none" cap="none" strike="noStrike">
                <a:solidFill>
                  <a:srgbClr val="434343"/>
                </a:solidFill>
                <a:latin typeface="Roboto"/>
                <a:ea typeface="Roboto"/>
                <a:cs typeface="Roboto"/>
                <a:sym typeface="Roboto"/>
              </a:endParaRPr>
            </a:p>
          </p:txBody>
        </p:sp>
        <p:sp>
          <p:nvSpPr>
            <p:cNvPr id="1523" name="Google Shape;1523;p52"/>
            <p:cNvSpPr txBox="1"/>
            <p:nvPr/>
          </p:nvSpPr>
          <p:spPr>
            <a:xfrm>
              <a:off x="3002887"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1</a:t>
              </a:r>
              <a:endParaRPr b="0" i="0" sz="1100" u="none" cap="none" strike="noStrike">
                <a:solidFill>
                  <a:srgbClr val="434343"/>
                </a:solidFill>
                <a:latin typeface="Roboto"/>
                <a:ea typeface="Roboto"/>
                <a:cs typeface="Roboto"/>
                <a:sym typeface="Roboto"/>
              </a:endParaRPr>
            </a:p>
          </p:txBody>
        </p:sp>
        <p:sp>
          <p:nvSpPr>
            <p:cNvPr id="1524" name="Google Shape;1524;p52"/>
            <p:cNvSpPr txBox="1"/>
            <p:nvPr/>
          </p:nvSpPr>
          <p:spPr>
            <a:xfrm>
              <a:off x="4037962"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2</a:t>
              </a:r>
              <a:endParaRPr b="0" i="0" sz="1100" u="none" cap="none" strike="noStrike">
                <a:solidFill>
                  <a:srgbClr val="434343"/>
                </a:solidFill>
                <a:latin typeface="Roboto"/>
                <a:ea typeface="Roboto"/>
                <a:cs typeface="Roboto"/>
                <a:sym typeface="Roboto"/>
              </a:endParaRPr>
            </a:p>
          </p:txBody>
        </p:sp>
        <p:sp>
          <p:nvSpPr>
            <p:cNvPr id="1525" name="Google Shape;1525;p52"/>
            <p:cNvSpPr txBox="1"/>
            <p:nvPr/>
          </p:nvSpPr>
          <p:spPr>
            <a:xfrm>
              <a:off x="5073037"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3</a:t>
              </a:r>
              <a:endParaRPr b="0" i="0" sz="1100" u="none" cap="none" strike="noStrike">
                <a:solidFill>
                  <a:srgbClr val="434343"/>
                </a:solidFill>
                <a:latin typeface="Roboto"/>
                <a:ea typeface="Roboto"/>
                <a:cs typeface="Roboto"/>
                <a:sym typeface="Roboto"/>
              </a:endParaRPr>
            </a:p>
          </p:txBody>
        </p:sp>
        <p:sp>
          <p:nvSpPr>
            <p:cNvPr id="1526" name="Google Shape;1526;p52"/>
            <p:cNvSpPr txBox="1"/>
            <p:nvPr/>
          </p:nvSpPr>
          <p:spPr>
            <a:xfrm>
              <a:off x="6108112"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4</a:t>
              </a:r>
              <a:endParaRPr b="0" i="0" sz="1100" u="none" cap="none" strike="noStrike">
                <a:solidFill>
                  <a:srgbClr val="434343"/>
                </a:solidFill>
                <a:latin typeface="Roboto"/>
                <a:ea typeface="Roboto"/>
                <a:cs typeface="Roboto"/>
                <a:sym typeface="Roboto"/>
              </a:endParaRPr>
            </a:p>
          </p:txBody>
        </p:sp>
      </p:grpSp>
      <p:grpSp>
        <p:nvGrpSpPr>
          <p:cNvPr id="1527" name="Google Shape;1527;p52"/>
          <p:cNvGrpSpPr/>
          <p:nvPr/>
        </p:nvGrpSpPr>
        <p:grpSpPr>
          <a:xfrm>
            <a:off x="2822263" y="1607525"/>
            <a:ext cx="5185200" cy="2174160"/>
            <a:chOff x="2316838" y="1382075"/>
            <a:chExt cx="5185200" cy="2174160"/>
          </a:xfrm>
        </p:grpSpPr>
        <p:cxnSp>
          <p:nvCxnSpPr>
            <p:cNvPr id="1528" name="Google Shape;1528;p52"/>
            <p:cNvCxnSpPr/>
            <p:nvPr/>
          </p:nvCxnSpPr>
          <p:spPr>
            <a:xfrm>
              <a:off x="2316838" y="1382075"/>
              <a:ext cx="5185200" cy="0"/>
            </a:xfrm>
            <a:prstGeom prst="straightConnector1">
              <a:avLst/>
            </a:prstGeom>
            <a:noFill/>
            <a:ln cap="flat" cmpd="sng" w="9525">
              <a:solidFill>
                <a:schemeClr val="lt2"/>
              </a:solidFill>
              <a:prstDash val="dash"/>
              <a:round/>
              <a:headEnd len="sm" w="sm" type="none"/>
              <a:tailEnd len="sm" w="sm" type="none"/>
            </a:ln>
          </p:spPr>
        </p:cxnSp>
        <p:cxnSp>
          <p:nvCxnSpPr>
            <p:cNvPr id="1529" name="Google Shape;1529;p52"/>
            <p:cNvCxnSpPr/>
            <p:nvPr/>
          </p:nvCxnSpPr>
          <p:spPr>
            <a:xfrm>
              <a:off x="2316838" y="1925615"/>
              <a:ext cx="5185200" cy="0"/>
            </a:xfrm>
            <a:prstGeom prst="straightConnector1">
              <a:avLst/>
            </a:prstGeom>
            <a:noFill/>
            <a:ln cap="flat" cmpd="sng" w="9525">
              <a:solidFill>
                <a:schemeClr val="lt2"/>
              </a:solidFill>
              <a:prstDash val="dash"/>
              <a:round/>
              <a:headEnd len="sm" w="sm" type="none"/>
              <a:tailEnd len="sm" w="sm" type="none"/>
            </a:ln>
          </p:spPr>
        </p:cxnSp>
        <p:cxnSp>
          <p:nvCxnSpPr>
            <p:cNvPr id="1530" name="Google Shape;1530;p52"/>
            <p:cNvCxnSpPr/>
            <p:nvPr/>
          </p:nvCxnSpPr>
          <p:spPr>
            <a:xfrm>
              <a:off x="2316838" y="2469155"/>
              <a:ext cx="5185200" cy="0"/>
            </a:xfrm>
            <a:prstGeom prst="straightConnector1">
              <a:avLst/>
            </a:prstGeom>
            <a:noFill/>
            <a:ln cap="flat" cmpd="sng" w="9525">
              <a:solidFill>
                <a:schemeClr val="lt2"/>
              </a:solidFill>
              <a:prstDash val="dash"/>
              <a:round/>
              <a:headEnd len="sm" w="sm" type="none"/>
              <a:tailEnd len="sm" w="sm" type="none"/>
            </a:ln>
          </p:spPr>
        </p:cxnSp>
        <p:cxnSp>
          <p:nvCxnSpPr>
            <p:cNvPr id="1531" name="Google Shape;1531;p52"/>
            <p:cNvCxnSpPr/>
            <p:nvPr/>
          </p:nvCxnSpPr>
          <p:spPr>
            <a:xfrm>
              <a:off x="2316838" y="3012695"/>
              <a:ext cx="5185200" cy="0"/>
            </a:xfrm>
            <a:prstGeom prst="straightConnector1">
              <a:avLst/>
            </a:prstGeom>
            <a:noFill/>
            <a:ln cap="flat" cmpd="sng" w="9525">
              <a:solidFill>
                <a:schemeClr val="lt2"/>
              </a:solidFill>
              <a:prstDash val="dash"/>
              <a:round/>
              <a:headEnd len="sm" w="sm" type="none"/>
              <a:tailEnd len="sm" w="sm" type="none"/>
            </a:ln>
          </p:spPr>
        </p:cxnSp>
        <p:cxnSp>
          <p:nvCxnSpPr>
            <p:cNvPr id="1532" name="Google Shape;1532;p52"/>
            <p:cNvCxnSpPr/>
            <p:nvPr/>
          </p:nvCxnSpPr>
          <p:spPr>
            <a:xfrm>
              <a:off x="2316838" y="3556235"/>
              <a:ext cx="5185200" cy="0"/>
            </a:xfrm>
            <a:prstGeom prst="straightConnector1">
              <a:avLst/>
            </a:prstGeom>
            <a:noFill/>
            <a:ln cap="flat" cmpd="sng" w="9525">
              <a:solidFill>
                <a:schemeClr val="lt2"/>
              </a:solidFill>
              <a:prstDash val="dash"/>
              <a:round/>
              <a:headEnd len="sm" w="sm" type="none"/>
              <a:tailEnd len="sm" w="sm" type="none"/>
            </a:ln>
          </p:spPr>
        </p:cxnSp>
      </p:grpSp>
      <p:grpSp>
        <p:nvGrpSpPr>
          <p:cNvPr id="1533" name="Google Shape;1533;p52"/>
          <p:cNvGrpSpPr/>
          <p:nvPr/>
        </p:nvGrpSpPr>
        <p:grpSpPr>
          <a:xfrm>
            <a:off x="3861402" y="1607525"/>
            <a:ext cx="3105270" cy="2717700"/>
            <a:chOff x="3355978" y="1382075"/>
            <a:chExt cx="3105270" cy="2717700"/>
          </a:xfrm>
        </p:grpSpPr>
        <p:cxnSp>
          <p:nvCxnSpPr>
            <p:cNvPr id="1534" name="Google Shape;1534;p52"/>
            <p:cNvCxnSpPr/>
            <p:nvPr/>
          </p:nvCxnSpPr>
          <p:spPr>
            <a:xfrm>
              <a:off x="3355978" y="1382075"/>
              <a:ext cx="0" cy="2717700"/>
            </a:xfrm>
            <a:prstGeom prst="straightConnector1">
              <a:avLst/>
            </a:prstGeom>
            <a:noFill/>
            <a:ln cap="flat" cmpd="sng" w="9525">
              <a:solidFill>
                <a:schemeClr val="lt2"/>
              </a:solidFill>
              <a:prstDash val="solid"/>
              <a:round/>
              <a:headEnd len="sm" w="sm" type="none"/>
              <a:tailEnd len="sm" w="sm" type="none"/>
            </a:ln>
          </p:spPr>
        </p:cxnSp>
        <p:cxnSp>
          <p:nvCxnSpPr>
            <p:cNvPr id="1535" name="Google Shape;1535;p52"/>
            <p:cNvCxnSpPr/>
            <p:nvPr/>
          </p:nvCxnSpPr>
          <p:spPr>
            <a:xfrm>
              <a:off x="4391068" y="1382075"/>
              <a:ext cx="0" cy="2717700"/>
            </a:xfrm>
            <a:prstGeom prst="straightConnector1">
              <a:avLst/>
            </a:prstGeom>
            <a:noFill/>
            <a:ln cap="flat" cmpd="sng" w="9525">
              <a:solidFill>
                <a:schemeClr val="lt2"/>
              </a:solidFill>
              <a:prstDash val="solid"/>
              <a:round/>
              <a:headEnd len="sm" w="sm" type="none"/>
              <a:tailEnd len="sm" w="sm" type="none"/>
            </a:ln>
          </p:spPr>
        </p:cxnSp>
        <p:cxnSp>
          <p:nvCxnSpPr>
            <p:cNvPr id="1536" name="Google Shape;1536;p52"/>
            <p:cNvCxnSpPr/>
            <p:nvPr/>
          </p:nvCxnSpPr>
          <p:spPr>
            <a:xfrm>
              <a:off x="5426158" y="1382075"/>
              <a:ext cx="0" cy="2717700"/>
            </a:xfrm>
            <a:prstGeom prst="straightConnector1">
              <a:avLst/>
            </a:prstGeom>
            <a:noFill/>
            <a:ln cap="flat" cmpd="sng" w="9525">
              <a:solidFill>
                <a:schemeClr val="lt2"/>
              </a:solidFill>
              <a:prstDash val="solid"/>
              <a:round/>
              <a:headEnd len="sm" w="sm" type="none"/>
              <a:tailEnd len="sm" w="sm" type="none"/>
            </a:ln>
          </p:spPr>
        </p:cxnSp>
        <p:cxnSp>
          <p:nvCxnSpPr>
            <p:cNvPr id="1537" name="Google Shape;1537;p52"/>
            <p:cNvCxnSpPr/>
            <p:nvPr/>
          </p:nvCxnSpPr>
          <p:spPr>
            <a:xfrm>
              <a:off x="6461248" y="1382075"/>
              <a:ext cx="0" cy="2717700"/>
            </a:xfrm>
            <a:prstGeom prst="straightConnector1">
              <a:avLst/>
            </a:prstGeom>
            <a:noFill/>
            <a:ln cap="flat" cmpd="sng" w="9525">
              <a:solidFill>
                <a:schemeClr val="lt2"/>
              </a:solidFill>
              <a:prstDash val="solid"/>
              <a:round/>
              <a:headEnd len="sm" w="sm" type="none"/>
              <a:tailEnd len="sm" w="sm" type="none"/>
            </a:ln>
          </p:spPr>
        </p:cxnSp>
      </p:grpSp>
      <p:grpSp>
        <p:nvGrpSpPr>
          <p:cNvPr id="1538" name="Google Shape;1538;p52"/>
          <p:cNvGrpSpPr/>
          <p:nvPr/>
        </p:nvGrpSpPr>
        <p:grpSpPr>
          <a:xfrm>
            <a:off x="710275" y="1558525"/>
            <a:ext cx="1772700" cy="802375"/>
            <a:chOff x="710275" y="1333075"/>
            <a:chExt cx="1772700" cy="802375"/>
          </a:xfrm>
        </p:grpSpPr>
        <p:sp>
          <p:nvSpPr>
            <p:cNvPr id="1539" name="Google Shape;1539;p52"/>
            <p:cNvSpPr txBox="1"/>
            <p:nvPr/>
          </p:nvSpPr>
          <p:spPr>
            <a:xfrm>
              <a:off x="710275" y="13330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Result 1</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540" name="Google Shape;1540;p52"/>
            <p:cNvSpPr txBox="1"/>
            <p:nvPr/>
          </p:nvSpPr>
          <p:spPr>
            <a:xfrm>
              <a:off x="710275" y="15870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the Sun</a:t>
              </a:r>
              <a:endParaRPr b="0" i="0" sz="1200" u="none" cap="none" strike="noStrike">
                <a:solidFill>
                  <a:srgbClr val="434343"/>
                </a:solidFill>
                <a:latin typeface="Roboto"/>
                <a:ea typeface="Roboto"/>
                <a:cs typeface="Roboto"/>
                <a:sym typeface="Roboto"/>
              </a:endParaRPr>
            </a:p>
          </p:txBody>
        </p:sp>
      </p:grpSp>
      <p:grpSp>
        <p:nvGrpSpPr>
          <p:cNvPr id="1541" name="Google Shape;1541;p52"/>
          <p:cNvGrpSpPr/>
          <p:nvPr/>
        </p:nvGrpSpPr>
        <p:grpSpPr>
          <a:xfrm>
            <a:off x="710275" y="3656825"/>
            <a:ext cx="1772700" cy="802375"/>
            <a:chOff x="710275" y="3431375"/>
            <a:chExt cx="1772700" cy="802375"/>
          </a:xfrm>
        </p:grpSpPr>
        <p:sp>
          <p:nvSpPr>
            <p:cNvPr id="1542" name="Google Shape;1542;p52"/>
            <p:cNvSpPr txBox="1"/>
            <p:nvPr/>
          </p:nvSpPr>
          <p:spPr>
            <a:xfrm>
              <a:off x="710275" y="34313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Result 3</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543" name="Google Shape;1543;p52"/>
            <p:cNvSpPr txBox="1"/>
            <p:nvPr/>
          </p:nvSpPr>
          <p:spPr>
            <a:xfrm>
              <a:off x="710275" y="36853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planet full of iron oxide dust</a:t>
              </a:r>
              <a:endParaRPr b="0" i="0" sz="1200" u="none" cap="none" strike="noStrike">
                <a:solidFill>
                  <a:srgbClr val="434343"/>
                </a:solidFill>
                <a:latin typeface="Roboto"/>
                <a:ea typeface="Roboto"/>
                <a:cs typeface="Roboto"/>
                <a:sym typeface="Roboto"/>
              </a:endParaRPr>
            </a:p>
          </p:txBody>
        </p:sp>
      </p:grpSp>
      <p:grpSp>
        <p:nvGrpSpPr>
          <p:cNvPr id="1544" name="Google Shape;1544;p52"/>
          <p:cNvGrpSpPr/>
          <p:nvPr/>
        </p:nvGrpSpPr>
        <p:grpSpPr>
          <a:xfrm>
            <a:off x="710275" y="2607675"/>
            <a:ext cx="1772700" cy="802375"/>
            <a:chOff x="710275" y="2382225"/>
            <a:chExt cx="1772700" cy="802375"/>
          </a:xfrm>
        </p:grpSpPr>
        <p:sp>
          <p:nvSpPr>
            <p:cNvPr id="1545" name="Google Shape;1545;p52"/>
            <p:cNvSpPr txBox="1"/>
            <p:nvPr/>
          </p:nvSpPr>
          <p:spPr>
            <a:xfrm>
              <a:off x="710275" y="238222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Result 2</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546" name="Google Shape;1546;p52"/>
            <p:cNvSpPr txBox="1"/>
            <p:nvPr/>
          </p:nvSpPr>
          <p:spPr>
            <a:xfrm>
              <a:off x="710275" y="263620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composed of hydrogen and helium</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grpSp>
        <p:nvGrpSpPr>
          <p:cNvPr id="1551" name="Google Shape;1551;p53"/>
          <p:cNvGrpSpPr/>
          <p:nvPr/>
        </p:nvGrpSpPr>
        <p:grpSpPr>
          <a:xfrm>
            <a:off x="711748" y="1817536"/>
            <a:ext cx="7721720" cy="2308866"/>
            <a:chOff x="711748" y="1367636"/>
            <a:chExt cx="7721720" cy="2308866"/>
          </a:xfrm>
        </p:grpSpPr>
        <p:cxnSp>
          <p:nvCxnSpPr>
            <p:cNvPr id="1552" name="Google Shape;1552;p53"/>
            <p:cNvCxnSpPr/>
            <p:nvPr/>
          </p:nvCxnSpPr>
          <p:spPr>
            <a:xfrm>
              <a:off x="1933558"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3" name="Google Shape;1553;p53"/>
            <p:cNvCxnSpPr/>
            <p:nvPr/>
          </p:nvCxnSpPr>
          <p:spPr>
            <a:xfrm>
              <a:off x="3154179"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4" name="Google Shape;1554;p53"/>
            <p:cNvCxnSpPr/>
            <p:nvPr/>
          </p:nvCxnSpPr>
          <p:spPr>
            <a:xfrm>
              <a:off x="4374800"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5" name="Google Shape;1555;p53"/>
            <p:cNvCxnSpPr/>
            <p:nvPr/>
          </p:nvCxnSpPr>
          <p:spPr>
            <a:xfrm>
              <a:off x="5595421"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6" name="Google Shape;1556;p53"/>
            <p:cNvCxnSpPr/>
            <p:nvPr/>
          </p:nvCxnSpPr>
          <p:spPr>
            <a:xfrm>
              <a:off x="6816042"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7" name="Google Shape;1557;p53"/>
            <p:cNvCxnSpPr/>
            <p:nvPr/>
          </p:nvCxnSpPr>
          <p:spPr>
            <a:xfrm>
              <a:off x="712937"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8" name="Google Shape;1558;p53"/>
            <p:cNvCxnSpPr/>
            <p:nvPr/>
          </p:nvCxnSpPr>
          <p:spPr>
            <a:xfrm>
              <a:off x="8036663"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59" name="Google Shape;1559;p53"/>
            <p:cNvCxnSpPr/>
            <p:nvPr/>
          </p:nvCxnSpPr>
          <p:spPr>
            <a:xfrm>
              <a:off x="711748" y="1367636"/>
              <a:ext cx="7721400" cy="0"/>
            </a:xfrm>
            <a:prstGeom prst="straightConnector1">
              <a:avLst/>
            </a:prstGeom>
            <a:noFill/>
            <a:ln cap="flat" cmpd="sng" w="9525">
              <a:solidFill>
                <a:schemeClr val="lt2"/>
              </a:solidFill>
              <a:prstDash val="solid"/>
              <a:round/>
              <a:headEnd len="sm" w="sm" type="none"/>
              <a:tailEnd len="sm" w="sm" type="none"/>
            </a:ln>
          </p:spPr>
        </p:cxnSp>
        <p:cxnSp>
          <p:nvCxnSpPr>
            <p:cNvPr id="1560" name="Google Shape;1560;p53"/>
            <p:cNvCxnSpPr/>
            <p:nvPr/>
          </p:nvCxnSpPr>
          <p:spPr>
            <a:xfrm>
              <a:off x="711748" y="3099286"/>
              <a:ext cx="7721400" cy="0"/>
            </a:xfrm>
            <a:prstGeom prst="straightConnector1">
              <a:avLst/>
            </a:prstGeom>
            <a:noFill/>
            <a:ln cap="flat" cmpd="sng" w="9525">
              <a:solidFill>
                <a:schemeClr val="lt2"/>
              </a:solidFill>
              <a:prstDash val="solid"/>
              <a:round/>
              <a:headEnd len="sm" w="sm" type="none"/>
              <a:tailEnd len="sm" w="sm" type="none"/>
            </a:ln>
          </p:spPr>
        </p:cxnSp>
        <p:cxnSp>
          <p:nvCxnSpPr>
            <p:cNvPr id="1561" name="Google Shape;1561;p53"/>
            <p:cNvCxnSpPr/>
            <p:nvPr/>
          </p:nvCxnSpPr>
          <p:spPr>
            <a:xfrm>
              <a:off x="711748" y="2522069"/>
              <a:ext cx="7721400" cy="0"/>
            </a:xfrm>
            <a:prstGeom prst="straightConnector1">
              <a:avLst/>
            </a:prstGeom>
            <a:noFill/>
            <a:ln cap="flat" cmpd="sng" w="9525">
              <a:solidFill>
                <a:schemeClr val="lt2"/>
              </a:solidFill>
              <a:prstDash val="solid"/>
              <a:round/>
              <a:headEnd len="sm" w="sm" type="none"/>
              <a:tailEnd len="sm" w="sm" type="none"/>
            </a:ln>
          </p:spPr>
        </p:cxnSp>
        <p:cxnSp>
          <p:nvCxnSpPr>
            <p:cNvPr id="1562" name="Google Shape;1562;p53"/>
            <p:cNvCxnSpPr/>
            <p:nvPr/>
          </p:nvCxnSpPr>
          <p:spPr>
            <a:xfrm>
              <a:off x="711748" y="1944853"/>
              <a:ext cx="7721400" cy="0"/>
            </a:xfrm>
            <a:prstGeom prst="straightConnector1">
              <a:avLst/>
            </a:prstGeom>
            <a:noFill/>
            <a:ln cap="flat" cmpd="sng" w="9525">
              <a:solidFill>
                <a:schemeClr val="lt2"/>
              </a:solidFill>
              <a:prstDash val="solid"/>
              <a:round/>
              <a:headEnd len="sm" w="sm" type="none"/>
              <a:tailEnd len="sm" w="sm" type="none"/>
            </a:ln>
          </p:spPr>
        </p:cxnSp>
        <p:cxnSp>
          <p:nvCxnSpPr>
            <p:cNvPr id="1563" name="Google Shape;1563;p53"/>
            <p:cNvCxnSpPr/>
            <p:nvPr/>
          </p:nvCxnSpPr>
          <p:spPr>
            <a:xfrm>
              <a:off x="711748" y="3387894"/>
              <a:ext cx="7721400" cy="0"/>
            </a:xfrm>
            <a:prstGeom prst="straightConnector1">
              <a:avLst/>
            </a:prstGeom>
            <a:noFill/>
            <a:ln cap="flat" cmpd="sng" w="9525">
              <a:solidFill>
                <a:schemeClr val="lt2"/>
              </a:solidFill>
              <a:prstDash val="solid"/>
              <a:round/>
              <a:headEnd len="sm" w="sm" type="none"/>
              <a:tailEnd len="sm" w="sm" type="none"/>
            </a:ln>
          </p:spPr>
        </p:cxnSp>
        <p:cxnSp>
          <p:nvCxnSpPr>
            <p:cNvPr id="1564" name="Google Shape;1564;p53"/>
            <p:cNvCxnSpPr/>
            <p:nvPr/>
          </p:nvCxnSpPr>
          <p:spPr>
            <a:xfrm>
              <a:off x="711748" y="2810677"/>
              <a:ext cx="7721400" cy="0"/>
            </a:xfrm>
            <a:prstGeom prst="straightConnector1">
              <a:avLst/>
            </a:prstGeom>
            <a:noFill/>
            <a:ln cap="flat" cmpd="sng" w="9525">
              <a:solidFill>
                <a:schemeClr val="lt2"/>
              </a:solidFill>
              <a:prstDash val="solid"/>
              <a:round/>
              <a:headEnd len="sm" w="sm" type="none"/>
              <a:tailEnd len="sm" w="sm" type="none"/>
            </a:ln>
          </p:spPr>
        </p:cxnSp>
        <p:cxnSp>
          <p:nvCxnSpPr>
            <p:cNvPr id="1565" name="Google Shape;1565;p53"/>
            <p:cNvCxnSpPr/>
            <p:nvPr/>
          </p:nvCxnSpPr>
          <p:spPr>
            <a:xfrm>
              <a:off x="711748" y="2233461"/>
              <a:ext cx="7721400" cy="0"/>
            </a:xfrm>
            <a:prstGeom prst="straightConnector1">
              <a:avLst/>
            </a:prstGeom>
            <a:noFill/>
            <a:ln cap="flat" cmpd="sng" w="9525">
              <a:solidFill>
                <a:schemeClr val="lt2"/>
              </a:solidFill>
              <a:prstDash val="solid"/>
              <a:round/>
              <a:headEnd len="sm" w="sm" type="none"/>
              <a:tailEnd len="sm" w="sm" type="none"/>
            </a:ln>
          </p:spPr>
        </p:cxnSp>
        <p:cxnSp>
          <p:nvCxnSpPr>
            <p:cNvPr id="1566" name="Google Shape;1566;p53"/>
            <p:cNvCxnSpPr/>
            <p:nvPr/>
          </p:nvCxnSpPr>
          <p:spPr>
            <a:xfrm>
              <a:off x="711748" y="1656245"/>
              <a:ext cx="7721400" cy="0"/>
            </a:xfrm>
            <a:prstGeom prst="straightConnector1">
              <a:avLst/>
            </a:prstGeom>
            <a:noFill/>
            <a:ln cap="flat" cmpd="sng" w="9525">
              <a:solidFill>
                <a:schemeClr val="lt2"/>
              </a:solidFill>
              <a:prstDash val="solid"/>
              <a:round/>
              <a:headEnd len="sm" w="sm" type="none"/>
              <a:tailEnd len="sm" w="sm" type="none"/>
            </a:ln>
          </p:spPr>
        </p:cxnSp>
        <p:cxnSp>
          <p:nvCxnSpPr>
            <p:cNvPr id="1567" name="Google Shape;1567;p53"/>
            <p:cNvCxnSpPr/>
            <p:nvPr/>
          </p:nvCxnSpPr>
          <p:spPr>
            <a:xfrm>
              <a:off x="1323247"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68" name="Google Shape;1568;p53"/>
            <p:cNvCxnSpPr/>
            <p:nvPr/>
          </p:nvCxnSpPr>
          <p:spPr>
            <a:xfrm>
              <a:off x="2543868"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69" name="Google Shape;1569;p53"/>
            <p:cNvCxnSpPr/>
            <p:nvPr/>
          </p:nvCxnSpPr>
          <p:spPr>
            <a:xfrm>
              <a:off x="3764489"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70" name="Google Shape;1570;p53"/>
            <p:cNvCxnSpPr/>
            <p:nvPr/>
          </p:nvCxnSpPr>
          <p:spPr>
            <a:xfrm>
              <a:off x="4985110"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71" name="Google Shape;1571;p53"/>
            <p:cNvCxnSpPr/>
            <p:nvPr/>
          </p:nvCxnSpPr>
          <p:spPr>
            <a:xfrm>
              <a:off x="6205731"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72" name="Google Shape;1572;p53"/>
            <p:cNvCxnSpPr/>
            <p:nvPr/>
          </p:nvCxnSpPr>
          <p:spPr>
            <a:xfrm>
              <a:off x="7426353"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73" name="Google Shape;1573;p53"/>
            <p:cNvCxnSpPr/>
            <p:nvPr/>
          </p:nvCxnSpPr>
          <p:spPr>
            <a:xfrm>
              <a:off x="8433468" y="1367636"/>
              <a:ext cx="0" cy="2308800"/>
            </a:xfrm>
            <a:prstGeom prst="straightConnector1">
              <a:avLst/>
            </a:prstGeom>
            <a:noFill/>
            <a:ln cap="flat" cmpd="sng" w="9525">
              <a:solidFill>
                <a:schemeClr val="lt2"/>
              </a:solidFill>
              <a:prstDash val="solid"/>
              <a:round/>
              <a:headEnd len="sm" w="sm" type="none"/>
              <a:tailEnd len="sm" w="sm" type="none"/>
            </a:ln>
          </p:spPr>
        </p:cxnSp>
        <p:cxnSp>
          <p:nvCxnSpPr>
            <p:cNvPr id="1574" name="Google Shape;1574;p53"/>
            <p:cNvCxnSpPr/>
            <p:nvPr/>
          </p:nvCxnSpPr>
          <p:spPr>
            <a:xfrm>
              <a:off x="711748" y="3676502"/>
              <a:ext cx="7721400" cy="0"/>
            </a:xfrm>
            <a:prstGeom prst="straightConnector1">
              <a:avLst/>
            </a:prstGeom>
            <a:noFill/>
            <a:ln cap="flat" cmpd="sng" w="9525">
              <a:solidFill>
                <a:schemeClr val="dk1"/>
              </a:solidFill>
              <a:prstDash val="solid"/>
              <a:round/>
              <a:headEnd len="sm" w="sm" type="none"/>
              <a:tailEnd len="sm" w="sm" type="none"/>
            </a:ln>
          </p:spPr>
        </p:cxnSp>
      </p:grpSp>
      <p:sp>
        <p:nvSpPr>
          <p:cNvPr id="1575" name="Google Shape;1575;p53"/>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576" name="Google Shape;1576;p53"/>
          <p:cNvGrpSpPr/>
          <p:nvPr/>
        </p:nvGrpSpPr>
        <p:grpSpPr>
          <a:xfrm>
            <a:off x="711150" y="1780963"/>
            <a:ext cx="7721575" cy="2350012"/>
            <a:chOff x="711150" y="1559663"/>
            <a:chExt cx="7721575" cy="2350012"/>
          </a:xfrm>
        </p:grpSpPr>
        <p:sp>
          <p:nvSpPr>
            <p:cNvPr id="1577" name="Google Shape;1577;p53"/>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sp>
        <p:sp>
          <p:nvSpPr>
            <p:cNvPr id="1578" name="Google Shape;1578;p53"/>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53"/>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3"/>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3"/>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3"/>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53"/>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3"/>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3"/>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53"/>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3"/>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3"/>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3"/>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53"/>
          <p:cNvGrpSpPr/>
          <p:nvPr/>
        </p:nvGrpSpPr>
        <p:grpSpPr>
          <a:xfrm>
            <a:off x="710288" y="2359050"/>
            <a:ext cx="7723197" cy="1803050"/>
            <a:chOff x="710288" y="2137750"/>
            <a:chExt cx="7723197" cy="1803050"/>
          </a:xfrm>
        </p:grpSpPr>
        <p:sp>
          <p:nvSpPr>
            <p:cNvPr id="1591" name="Google Shape;1591;p53"/>
            <p:cNvSpPr/>
            <p:nvPr/>
          </p:nvSpPr>
          <p:spPr>
            <a:xfrm>
              <a:off x="710288" y="2172905"/>
              <a:ext cx="7723197" cy="1739465"/>
            </a:xfrm>
            <a:custGeom>
              <a:rect b="b" l="l" r="r" t="t"/>
              <a:pathLst>
                <a:path extrusionOk="0" h="48295" w="214429">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cap="flat" cmpd="sng" w="19050">
              <a:solidFill>
                <a:schemeClr val="accent3"/>
              </a:solidFill>
              <a:prstDash val="solid"/>
              <a:round/>
              <a:headEnd len="sm" w="sm" type="none"/>
              <a:tailEnd len="sm" w="sm" type="none"/>
            </a:ln>
          </p:spPr>
        </p:sp>
        <p:sp>
          <p:nvSpPr>
            <p:cNvPr id="1592" name="Google Shape;1592;p53"/>
            <p:cNvSpPr/>
            <p:nvPr/>
          </p:nvSpPr>
          <p:spPr>
            <a:xfrm>
              <a:off x="8000975" y="27185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53"/>
            <p:cNvSpPr/>
            <p:nvPr/>
          </p:nvSpPr>
          <p:spPr>
            <a:xfrm>
              <a:off x="7390663"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3"/>
            <p:cNvSpPr/>
            <p:nvPr/>
          </p:nvSpPr>
          <p:spPr>
            <a:xfrm>
              <a:off x="678032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3"/>
            <p:cNvSpPr/>
            <p:nvPr/>
          </p:nvSpPr>
          <p:spPr>
            <a:xfrm>
              <a:off x="6170038" y="213775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3"/>
            <p:cNvSpPr/>
            <p:nvPr/>
          </p:nvSpPr>
          <p:spPr>
            <a:xfrm>
              <a:off x="5559700"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53"/>
            <p:cNvSpPr/>
            <p:nvPr/>
          </p:nvSpPr>
          <p:spPr>
            <a:xfrm>
              <a:off x="4949413" y="300693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53"/>
            <p:cNvSpPr/>
            <p:nvPr/>
          </p:nvSpPr>
          <p:spPr>
            <a:xfrm>
              <a:off x="4339088"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3"/>
            <p:cNvSpPr/>
            <p:nvPr/>
          </p:nvSpPr>
          <p:spPr>
            <a:xfrm>
              <a:off x="372877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3"/>
            <p:cNvSpPr/>
            <p:nvPr/>
          </p:nvSpPr>
          <p:spPr>
            <a:xfrm>
              <a:off x="3118475" y="386940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3"/>
            <p:cNvSpPr/>
            <p:nvPr/>
          </p:nvSpPr>
          <p:spPr>
            <a:xfrm>
              <a:off x="2508163"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3"/>
            <p:cNvSpPr/>
            <p:nvPr/>
          </p:nvSpPr>
          <p:spPr>
            <a:xfrm>
              <a:off x="1897850" y="35807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3"/>
            <p:cNvSpPr/>
            <p:nvPr/>
          </p:nvSpPr>
          <p:spPr>
            <a:xfrm>
              <a:off x="1287538" y="32921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4" name="Google Shape;1604;p53"/>
          <p:cNvGrpSpPr/>
          <p:nvPr/>
        </p:nvGrpSpPr>
        <p:grpSpPr>
          <a:xfrm>
            <a:off x="1046653" y="1464150"/>
            <a:ext cx="7266500" cy="201000"/>
            <a:chOff x="1046653" y="1090450"/>
            <a:chExt cx="7266500" cy="201000"/>
          </a:xfrm>
        </p:grpSpPr>
        <p:sp>
          <p:nvSpPr>
            <p:cNvPr id="1605" name="Google Shape;1605;p53"/>
            <p:cNvSpPr txBox="1"/>
            <p:nvPr/>
          </p:nvSpPr>
          <p:spPr>
            <a:xfrm>
              <a:off x="10466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Jan</a:t>
              </a:r>
              <a:endParaRPr b="0" i="0" sz="1100" u="none" cap="none" strike="noStrike">
                <a:solidFill>
                  <a:srgbClr val="434343"/>
                </a:solidFill>
                <a:latin typeface="Roboto"/>
                <a:ea typeface="Roboto"/>
                <a:cs typeface="Roboto"/>
                <a:sym typeface="Roboto"/>
              </a:endParaRPr>
            </a:p>
          </p:txBody>
        </p:sp>
        <p:sp>
          <p:nvSpPr>
            <p:cNvPr id="1606" name="Google Shape;1606;p53"/>
            <p:cNvSpPr txBox="1"/>
            <p:nvPr/>
          </p:nvSpPr>
          <p:spPr>
            <a:xfrm>
              <a:off x="16569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Feb</a:t>
              </a:r>
              <a:endParaRPr b="0" i="0" sz="1100" u="none" cap="none" strike="noStrike">
                <a:solidFill>
                  <a:srgbClr val="434343"/>
                </a:solidFill>
                <a:latin typeface="Roboto"/>
                <a:ea typeface="Roboto"/>
                <a:cs typeface="Roboto"/>
                <a:sym typeface="Roboto"/>
              </a:endParaRPr>
            </a:p>
          </p:txBody>
        </p:sp>
        <p:sp>
          <p:nvSpPr>
            <p:cNvPr id="1607" name="Google Shape;1607;p53"/>
            <p:cNvSpPr txBox="1"/>
            <p:nvPr/>
          </p:nvSpPr>
          <p:spPr>
            <a:xfrm>
              <a:off x="22672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Mar</a:t>
              </a:r>
              <a:endParaRPr b="0" i="0" sz="1100" u="none" cap="none" strike="noStrike">
                <a:solidFill>
                  <a:srgbClr val="434343"/>
                </a:solidFill>
                <a:latin typeface="Roboto"/>
                <a:ea typeface="Roboto"/>
                <a:cs typeface="Roboto"/>
                <a:sym typeface="Roboto"/>
              </a:endParaRPr>
            </a:p>
          </p:txBody>
        </p:sp>
        <p:sp>
          <p:nvSpPr>
            <p:cNvPr id="1608" name="Google Shape;1608;p53"/>
            <p:cNvSpPr txBox="1"/>
            <p:nvPr/>
          </p:nvSpPr>
          <p:spPr>
            <a:xfrm>
              <a:off x="28775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Apr</a:t>
              </a:r>
              <a:endParaRPr b="0" i="0" sz="1100" u="none" cap="none" strike="noStrike">
                <a:solidFill>
                  <a:srgbClr val="434343"/>
                </a:solidFill>
                <a:latin typeface="Roboto"/>
                <a:ea typeface="Roboto"/>
                <a:cs typeface="Roboto"/>
                <a:sym typeface="Roboto"/>
              </a:endParaRPr>
            </a:p>
          </p:txBody>
        </p:sp>
        <p:sp>
          <p:nvSpPr>
            <p:cNvPr id="1609" name="Google Shape;1609;p53"/>
            <p:cNvSpPr txBox="1"/>
            <p:nvPr/>
          </p:nvSpPr>
          <p:spPr>
            <a:xfrm>
              <a:off x="34878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May</a:t>
              </a:r>
              <a:endParaRPr b="0" i="0" sz="1100" u="none" cap="none" strike="noStrike">
                <a:solidFill>
                  <a:srgbClr val="434343"/>
                </a:solidFill>
                <a:latin typeface="Roboto"/>
                <a:ea typeface="Roboto"/>
                <a:cs typeface="Roboto"/>
                <a:sym typeface="Roboto"/>
              </a:endParaRPr>
            </a:p>
          </p:txBody>
        </p:sp>
        <p:sp>
          <p:nvSpPr>
            <p:cNvPr id="1610" name="Google Shape;1610;p53"/>
            <p:cNvSpPr txBox="1"/>
            <p:nvPr/>
          </p:nvSpPr>
          <p:spPr>
            <a:xfrm>
              <a:off x="40981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Jun</a:t>
              </a:r>
              <a:endParaRPr b="0" i="0" sz="1100" u="none" cap="none" strike="noStrike">
                <a:solidFill>
                  <a:srgbClr val="434343"/>
                </a:solidFill>
                <a:latin typeface="Roboto"/>
                <a:ea typeface="Roboto"/>
                <a:cs typeface="Roboto"/>
                <a:sym typeface="Roboto"/>
              </a:endParaRPr>
            </a:p>
          </p:txBody>
        </p:sp>
        <p:sp>
          <p:nvSpPr>
            <p:cNvPr id="1611" name="Google Shape;1611;p53"/>
            <p:cNvSpPr txBox="1"/>
            <p:nvPr/>
          </p:nvSpPr>
          <p:spPr>
            <a:xfrm>
              <a:off x="47084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Jul</a:t>
              </a:r>
              <a:endParaRPr b="0" i="0" sz="1100" u="none" cap="none" strike="noStrike">
                <a:solidFill>
                  <a:srgbClr val="434343"/>
                </a:solidFill>
                <a:latin typeface="Roboto"/>
                <a:ea typeface="Roboto"/>
                <a:cs typeface="Roboto"/>
                <a:sym typeface="Roboto"/>
              </a:endParaRPr>
            </a:p>
          </p:txBody>
        </p:sp>
        <p:sp>
          <p:nvSpPr>
            <p:cNvPr id="1612" name="Google Shape;1612;p53"/>
            <p:cNvSpPr txBox="1"/>
            <p:nvPr/>
          </p:nvSpPr>
          <p:spPr>
            <a:xfrm>
              <a:off x="53187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Aug</a:t>
              </a:r>
              <a:endParaRPr b="0" i="0" sz="1100" u="none" cap="none" strike="noStrike">
                <a:solidFill>
                  <a:srgbClr val="434343"/>
                </a:solidFill>
                <a:latin typeface="Roboto"/>
                <a:ea typeface="Roboto"/>
                <a:cs typeface="Roboto"/>
                <a:sym typeface="Roboto"/>
              </a:endParaRPr>
            </a:p>
          </p:txBody>
        </p:sp>
        <p:sp>
          <p:nvSpPr>
            <p:cNvPr id="1613" name="Google Shape;1613;p53"/>
            <p:cNvSpPr txBox="1"/>
            <p:nvPr/>
          </p:nvSpPr>
          <p:spPr>
            <a:xfrm>
              <a:off x="59290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Sep</a:t>
              </a:r>
              <a:endParaRPr b="0" i="0" sz="1100" u="none" cap="none" strike="noStrike">
                <a:solidFill>
                  <a:srgbClr val="434343"/>
                </a:solidFill>
                <a:latin typeface="Roboto"/>
                <a:ea typeface="Roboto"/>
                <a:cs typeface="Roboto"/>
                <a:sym typeface="Roboto"/>
              </a:endParaRPr>
            </a:p>
          </p:txBody>
        </p:sp>
        <p:sp>
          <p:nvSpPr>
            <p:cNvPr id="1614" name="Google Shape;1614;p53"/>
            <p:cNvSpPr txBox="1"/>
            <p:nvPr/>
          </p:nvSpPr>
          <p:spPr>
            <a:xfrm>
              <a:off x="65393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Oct</a:t>
              </a:r>
              <a:endParaRPr b="0" i="0" sz="1100" u="none" cap="none" strike="noStrike">
                <a:solidFill>
                  <a:srgbClr val="434343"/>
                </a:solidFill>
                <a:latin typeface="Roboto"/>
                <a:ea typeface="Roboto"/>
                <a:cs typeface="Roboto"/>
                <a:sym typeface="Roboto"/>
              </a:endParaRPr>
            </a:p>
          </p:txBody>
        </p:sp>
        <p:sp>
          <p:nvSpPr>
            <p:cNvPr id="1615" name="Google Shape;1615;p53"/>
            <p:cNvSpPr txBox="1"/>
            <p:nvPr/>
          </p:nvSpPr>
          <p:spPr>
            <a:xfrm>
              <a:off x="71496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Nov</a:t>
              </a:r>
              <a:endParaRPr b="0" i="0" sz="1100" u="none" cap="none" strike="noStrike">
                <a:solidFill>
                  <a:srgbClr val="434343"/>
                </a:solidFill>
                <a:latin typeface="Roboto"/>
                <a:ea typeface="Roboto"/>
                <a:cs typeface="Roboto"/>
                <a:sym typeface="Roboto"/>
              </a:endParaRPr>
            </a:p>
          </p:txBody>
        </p:sp>
        <p:sp>
          <p:nvSpPr>
            <p:cNvPr id="1616" name="Google Shape;1616;p53"/>
            <p:cNvSpPr txBox="1"/>
            <p:nvPr/>
          </p:nvSpPr>
          <p:spPr>
            <a:xfrm>
              <a:off x="7759953" y="1090450"/>
              <a:ext cx="553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Dec</a:t>
              </a:r>
              <a:endParaRPr b="0" i="0" sz="1100" u="none" cap="none" strike="noStrike">
                <a:solidFill>
                  <a:srgbClr val="434343"/>
                </a:solidFill>
                <a:latin typeface="Roboto"/>
                <a:ea typeface="Roboto"/>
                <a:cs typeface="Roboto"/>
                <a:sym typeface="Roboto"/>
              </a:endParaRPr>
            </a:p>
          </p:txBody>
        </p:sp>
      </p:grpSp>
      <p:grpSp>
        <p:nvGrpSpPr>
          <p:cNvPr id="1617" name="Google Shape;1617;p53"/>
          <p:cNvGrpSpPr/>
          <p:nvPr/>
        </p:nvGrpSpPr>
        <p:grpSpPr>
          <a:xfrm>
            <a:off x="2975663" y="4446750"/>
            <a:ext cx="3192450" cy="201000"/>
            <a:chOff x="5052300" y="4301650"/>
            <a:chExt cx="3192450" cy="201000"/>
          </a:xfrm>
        </p:grpSpPr>
        <p:grpSp>
          <p:nvGrpSpPr>
            <p:cNvPr id="1618" name="Google Shape;1618;p53"/>
            <p:cNvGrpSpPr/>
            <p:nvPr/>
          </p:nvGrpSpPr>
          <p:grpSpPr>
            <a:xfrm>
              <a:off x="5052300" y="4301650"/>
              <a:ext cx="1453500" cy="201000"/>
              <a:chOff x="5052300" y="4301650"/>
              <a:chExt cx="1453500" cy="201000"/>
            </a:xfrm>
          </p:grpSpPr>
          <p:cxnSp>
            <p:nvCxnSpPr>
              <p:cNvPr id="1619" name="Google Shape;1619;p53"/>
              <p:cNvCxnSpPr/>
              <p:nvPr/>
            </p:nvCxnSpPr>
            <p:spPr>
              <a:xfrm>
                <a:off x="5052300" y="4402147"/>
                <a:ext cx="657000" cy="0"/>
              </a:xfrm>
              <a:prstGeom prst="straightConnector1">
                <a:avLst/>
              </a:prstGeom>
              <a:noFill/>
              <a:ln cap="flat" cmpd="sng" w="19050">
                <a:solidFill>
                  <a:schemeClr val="accent1"/>
                </a:solidFill>
                <a:prstDash val="solid"/>
                <a:round/>
                <a:headEnd len="sm" w="sm" type="none"/>
                <a:tailEnd len="sm" w="sm" type="none"/>
              </a:ln>
            </p:spPr>
          </p:cxnSp>
          <p:sp>
            <p:nvSpPr>
              <p:cNvPr id="1620" name="Google Shape;1620;p53"/>
              <p:cNvSpPr txBox="1"/>
              <p:nvPr/>
            </p:nvSpPr>
            <p:spPr>
              <a:xfrm>
                <a:off x="5709300" y="4301650"/>
                <a:ext cx="7965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Product 1</a:t>
                </a:r>
                <a:endParaRPr b="0" i="0" sz="1100" u="none" cap="none" strike="noStrike">
                  <a:solidFill>
                    <a:srgbClr val="434343"/>
                  </a:solidFill>
                  <a:latin typeface="Roboto"/>
                  <a:ea typeface="Roboto"/>
                  <a:cs typeface="Roboto"/>
                  <a:sym typeface="Roboto"/>
                </a:endParaRPr>
              </a:p>
            </p:txBody>
          </p:sp>
          <p:sp>
            <p:nvSpPr>
              <p:cNvPr id="1621" name="Google Shape;1621;p53"/>
              <p:cNvSpPr/>
              <p:nvPr/>
            </p:nvSpPr>
            <p:spPr>
              <a:xfrm>
                <a:off x="5345100" y="4366447"/>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2" name="Google Shape;1622;p53"/>
            <p:cNvGrpSpPr/>
            <p:nvPr/>
          </p:nvGrpSpPr>
          <p:grpSpPr>
            <a:xfrm>
              <a:off x="6791250" y="4301650"/>
              <a:ext cx="1453500" cy="201000"/>
              <a:chOff x="6715050" y="4301650"/>
              <a:chExt cx="1453500" cy="201000"/>
            </a:xfrm>
          </p:grpSpPr>
          <p:cxnSp>
            <p:nvCxnSpPr>
              <p:cNvPr id="1623" name="Google Shape;1623;p53"/>
              <p:cNvCxnSpPr/>
              <p:nvPr/>
            </p:nvCxnSpPr>
            <p:spPr>
              <a:xfrm>
                <a:off x="6715050" y="4402147"/>
                <a:ext cx="657000" cy="0"/>
              </a:xfrm>
              <a:prstGeom prst="straightConnector1">
                <a:avLst/>
              </a:prstGeom>
              <a:noFill/>
              <a:ln cap="flat" cmpd="sng" w="19050">
                <a:solidFill>
                  <a:schemeClr val="accent3"/>
                </a:solidFill>
                <a:prstDash val="solid"/>
                <a:round/>
                <a:headEnd len="sm" w="sm" type="none"/>
                <a:tailEnd len="sm" w="sm" type="none"/>
              </a:ln>
            </p:spPr>
          </p:cxnSp>
          <p:sp>
            <p:nvSpPr>
              <p:cNvPr id="1624" name="Google Shape;1624;p53"/>
              <p:cNvSpPr txBox="1"/>
              <p:nvPr/>
            </p:nvSpPr>
            <p:spPr>
              <a:xfrm>
                <a:off x="7372050" y="4301650"/>
                <a:ext cx="7965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Product 2</a:t>
                </a:r>
                <a:endParaRPr b="0" i="0" sz="1100" u="none" cap="none" strike="noStrike">
                  <a:solidFill>
                    <a:srgbClr val="434343"/>
                  </a:solidFill>
                  <a:latin typeface="Roboto"/>
                  <a:ea typeface="Roboto"/>
                  <a:cs typeface="Roboto"/>
                  <a:sym typeface="Roboto"/>
                </a:endParaRPr>
              </a:p>
            </p:txBody>
          </p:sp>
          <p:sp>
            <p:nvSpPr>
              <p:cNvPr id="1625" name="Google Shape;1625;p53"/>
              <p:cNvSpPr/>
              <p:nvPr/>
            </p:nvSpPr>
            <p:spPr>
              <a:xfrm>
                <a:off x="7007850" y="4366447"/>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EDA Approach &amp; Methodology</a:t>
            </a:r>
            <a:endParaRPr>
              <a:solidFill>
                <a:srgbClr val="000000"/>
              </a:solidFill>
            </a:endParaRPr>
          </a:p>
        </p:txBody>
      </p:sp>
      <p:sp>
        <p:nvSpPr>
          <p:cNvPr id="119" name="Google Shape;119;p18"/>
          <p:cNvSpPr txBox="1"/>
          <p:nvPr/>
        </p:nvSpPr>
        <p:spPr>
          <a:xfrm>
            <a:off x="2206200" y="2315925"/>
            <a:ext cx="52302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Has the gender pay gap improved over the years?  </a:t>
            </a:r>
            <a:endParaRPr sz="1100">
              <a:latin typeface="Roboto"/>
              <a:ea typeface="Roboto"/>
              <a:cs typeface="Roboto"/>
              <a:sym typeface="Roboto"/>
            </a:endParaRPr>
          </a:p>
          <a:p>
            <a:pPr indent="0" lvl="0" marL="457200" rtl="0" algn="l">
              <a:spcBef>
                <a:spcPts val="0"/>
              </a:spcBef>
              <a:spcAft>
                <a:spcPts val="0"/>
              </a:spcAft>
              <a:buNone/>
            </a:pPr>
            <a:r>
              <a:rPr lang="en" sz="1100">
                <a:latin typeface="Roboto"/>
                <a:ea typeface="Roboto"/>
                <a:cs typeface="Roboto"/>
                <a:sym typeface="Roboto"/>
              </a:rPr>
              <a:t>Does it vary by education level?</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 sz="1100">
                <a:latin typeface="Roboto"/>
                <a:ea typeface="Roboto"/>
                <a:cs typeface="Roboto"/>
                <a:sym typeface="Roboto"/>
              </a:rPr>
              <a:t>Does wage growth vary by gender?</a:t>
            </a:r>
            <a:endParaRPr sz="1100">
              <a:latin typeface="Roboto"/>
              <a:ea typeface="Roboto"/>
              <a:cs typeface="Roboto"/>
              <a:sym typeface="Roboto"/>
            </a:endParaRPr>
          </a:p>
        </p:txBody>
      </p:sp>
      <p:pic>
        <p:nvPicPr>
          <p:cNvPr id="120" name="Google Shape;120;p18"/>
          <p:cNvPicPr preferRelativeResize="0"/>
          <p:nvPr/>
        </p:nvPicPr>
        <p:blipFill>
          <a:blip r:embed="rId3">
            <a:alphaModFix/>
          </a:blip>
          <a:stretch>
            <a:fillRect/>
          </a:stretch>
        </p:blipFill>
        <p:spPr>
          <a:xfrm>
            <a:off x="2206200" y="965925"/>
            <a:ext cx="4699701" cy="923400"/>
          </a:xfrm>
          <a:prstGeom prst="rect">
            <a:avLst/>
          </a:prstGeom>
          <a:noFill/>
          <a:ln>
            <a:noFill/>
          </a:ln>
        </p:spPr>
      </p:pic>
      <p:pic>
        <p:nvPicPr>
          <p:cNvPr id="121" name="Google Shape;121;p18"/>
          <p:cNvPicPr preferRelativeResize="0"/>
          <p:nvPr/>
        </p:nvPicPr>
        <p:blipFill>
          <a:blip r:embed="rId4">
            <a:alphaModFix/>
          </a:blip>
          <a:stretch>
            <a:fillRect/>
          </a:stretch>
        </p:blipFill>
        <p:spPr>
          <a:xfrm>
            <a:off x="3252125" y="1557825"/>
            <a:ext cx="492800" cy="481200"/>
          </a:xfrm>
          <a:prstGeom prst="rect">
            <a:avLst/>
          </a:prstGeom>
          <a:noFill/>
          <a:ln>
            <a:noFill/>
          </a:ln>
        </p:spPr>
      </p:pic>
      <p:sp>
        <p:nvSpPr>
          <p:cNvPr id="122" name="Google Shape;122;p18"/>
          <p:cNvSpPr txBox="1"/>
          <p:nvPr/>
        </p:nvSpPr>
        <p:spPr>
          <a:xfrm>
            <a:off x="3252125" y="1958625"/>
            <a:ext cx="78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20 years</a:t>
            </a:r>
            <a:endParaRPr sz="700">
              <a:latin typeface="Roboto"/>
              <a:ea typeface="Roboto"/>
              <a:cs typeface="Roboto"/>
              <a:sym typeface="Roboto"/>
            </a:endParaRPr>
          </a:p>
        </p:txBody>
      </p:sp>
      <p:pic>
        <p:nvPicPr>
          <p:cNvPr id="123" name="Google Shape;123;p18"/>
          <p:cNvPicPr preferRelativeResize="0"/>
          <p:nvPr/>
        </p:nvPicPr>
        <p:blipFill>
          <a:blip r:embed="rId5">
            <a:alphaModFix/>
          </a:blip>
          <a:stretch>
            <a:fillRect/>
          </a:stretch>
        </p:blipFill>
        <p:spPr>
          <a:xfrm>
            <a:off x="6218150" y="1555275"/>
            <a:ext cx="492800" cy="486311"/>
          </a:xfrm>
          <a:prstGeom prst="rect">
            <a:avLst/>
          </a:prstGeom>
          <a:noFill/>
          <a:ln>
            <a:noFill/>
          </a:ln>
        </p:spPr>
      </p:pic>
      <p:pic>
        <p:nvPicPr>
          <p:cNvPr id="124" name="Google Shape;124;p18"/>
          <p:cNvPicPr preferRelativeResize="0"/>
          <p:nvPr/>
        </p:nvPicPr>
        <p:blipFill>
          <a:blip r:embed="rId6">
            <a:alphaModFix/>
          </a:blip>
          <a:stretch>
            <a:fillRect/>
          </a:stretch>
        </p:blipFill>
        <p:spPr>
          <a:xfrm>
            <a:off x="5144488" y="1573238"/>
            <a:ext cx="572567" cy="486300"/>
          </a:xfrm>
          <a:prstGeom prst="rect">
            <a:avLst/>
          </a:prstGeom>
          <a:noFill/>
          <a:ln>
            <a:noFill/>
          </a:ln>
        </p:spPr>
      </p:pic>
      <p:pic>
        <p:nvPicPr>
          <p:cNvPr id="125" name="Google Shape;125;p18"/>
          <p:cNvPicPr preferRelativeResize="0"/>
          <p:nvPr/>
        </p:nvPicPr>
        <p:blipFill>
          <a:blip r:embed="rId7">
            <a:alphaModFix/>
          </a:blip>
          <a:stretch>
            <a:fillRect/>
          </a:stretch>
        </p:blipFill>
        <p:spPr>
          <a:xfrm>
            <a:off x="4150600" y="1557813"/>
            <a:ext cx="492800" cy="517135"/>
          </a:xfrm>
          <a:prstGeom prst="rect">
            <a:avLst/>
          </a:prstGeom>
          <a:noFill/>
          <a:ln>
            <a:noFill/>
          </a:ln>
        </p:spPr>
      </p:pic>
      <p:grpSp>
        <p:nvGrpSpPr>
          <p:cNvPr id="126" name="Google Shape;126;p18"/>
          <p:cNvGrpSpPr/>
          <p:nvPr/>
        </p:nvGrpSpPr>
        <p:grpSpPr>
          <a:xfrm>
            <a:off x="4523079" y="3454732"/>
            <a:ext cx="1532192" cy="1737691"/>
            <a:chOff x="5632317" y="1189775"/>
            <a:chExt cx="3305700" cy="3483045"/>
          </a:xfrm>
        </p:grpSpPr>
        <p:sp>
          <p:nvSpPr>
            <p:cNvPr id="127" name="Google Shape;127;p18"/>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Data </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Analysis</a:t>
              </a:r>
              <a:endParaRPr sz="800">
                <a:solidFill>
                  <a:srgbClr val="FFFFFF"/>
                </a:solidFill>
                <a:latin typeface="Roboto"/>
                <a:ea typeface="Roboto"/>
                <a:cs typeface="Roboto"/>
                <a:sym typeface="Roboto"/>
              </a:endParaRPr>
            </a:p>
          </p:txBody>
        </p:sp>
        <p:sp>
          <p:nvSpPr>
            <p:cNvPr id="128" name="Google Shape;128;p18"/>
            <p:cNvSpPr txBox="1"/>
            <p:nvPr/>
          </p:nvSpPr>
          <p:spPr>
            <a:xfrm>
              <a:off x="5891909" y="2057120"/>
              <a:ext cx="28074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-Used Power BI to derive preliminary insights to confirm usability of data source</a:t>
              </a:r>
              <a:endParaRPr sz="800">
                <a:latin typeface="Roboto"/>
                <a:ea typeface="Roboto"/>
                <a:cs typeface="Roboto"/>
                <a:sym typeface="Roboto"/>
              </a:endParaRPr>
            </a:p>
            <a:p>
              <a:pPr indent="0" lvl="0" marL="0" rtl="0" algn="l">
                <a:lnSpc>
                  <a:spcPct val="115000"/>
                </a:lnSpc>
                <a:spcBef>
                  <a:spcPts val="0"/>
                </a:spcBef>
                <a:spcAft>
                  <a:spcPts val="0"/>
                </a:spcAft>
                <a:buNone/>
              </a:pPr>
              <a:r>
                <a:rPr lang="en" sz="800">
                  <a:latin typeface="Roboto"/>
                  <a:ea typeface="Roboto"/>
                  <a:cs typeface="Roboto"/>
                  <a:sym typeface="Roboto"/>
                </a:rPr>
                <a:t>-Used Jupyter Notebook/Google Collab to </a:t>
              </a:r>
              <a:r>
                <a:rPr lang="en" sz="800">
                  <a:latin typeface="Roboto"/>
                  <a:ea typeface="Roboto"/>
                  <a:cs typeface="Roboto"/>
                  <a:sym typeface="Roboto"/>
                </a:rPr>
                <a:t>build</a:t>
              </a:r>
              <a:r>
                <a:rPr lang="en" sz="800">
                  <a:latin typeface="Roboto"/>
                  <a:ea typeface="Roboto"/>
                  <a:cs typeface="Roboto"/>
                  <a:sym typeface="Roboto"/>
                </a:rPr>
                <a:t> code</a:t>
              </a:r>
              <a:endParaRPr sz="800">
                <a:latin typeface="Roboto"/>
                <a:ea typeface="Roboto"/>
                <a:cs typeface="Roboto"/>
                <a:sym typeface="Roboto"/>
              </a:endParaRPr>
            </a:p>
          </p:txBody>
        </p:sp>
      </p:grpSp>
      <p:grpSp>
        <p:nvGrpSpPr>
          <p:cNvPr id="129" name="Google Shape;129;p18"/>
          <p:cNvGrpSpPr/>
          <p:nvPr/>
        </p:nvGrpSpPr>
        <p:grpSpPr>
          <a:xfrm>
            <a:off x="1912500" y="3454839"/>
            <a:ext cx="1643988" cy="1737587"/>
            <a:chOff x="0" y="1189989"/>
            <a:chExt cx="3546900" cy="3482836"/>
          </a:xfrm>
        </p:grpSpPr>
        <p:sp>
          <p:nvSpPr>
            <p:cNvPr id="130" name="Google Shape;130;p18"/>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Project </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Ideation</a:t>
              </a:r>
              <a:endParaRPr sz="800">
                <a:solidFill>
                  <a:srgbClr val="FFFFFF"/>
                </a:solidFill>
                <a:latin typeface="Roboto"/>
                <a:ea typeface="Roboto"/>
                <a:cs typeface="Roboto"/>
                <a:sym typeface="Roboto"/>
              </a:endParaRPr>
            </a:p>
          </p:txBody>
        </p:sp>
        <p:sp>
          <p:nvSpPr>
            <p:cNvPr id="131" name="Google Shape;131;p18"/>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Roboto"/>
                <a:ea typeface="Roboto"/>
                <a:cs typeface="Roboto"/>
                <a:sym typeface="Roboto"/>
              </a:endParaRPr>
            </a:p>
          </p:txBody>
        </p:sp>
      </p:grpSp>
      <p:grpSp>
        <p:nvGrpSpPr>
          <p:cNvPr id="132" name="Google Shape;132;p18"/>
          <p:cNvGrpSpPr/>
          <p:nvPr/>
        </p:nvGrpSpPr>
        <p:grpSpPr>
          <a:xfrm>
            <a:off x="3277139" y="3454732"/>
            <a:ext cx="1532192" cy="1737691"/>
            <a:chOff x="2944204" y="1189775"/>
            <a:chExt cx="3305700" cy="3483045"/>
          </a:xfrm>
        </p:grpSpPr>
        <p:sp>
          <p:nvSpPr>
            <p:cNvPr id="133" name="Google Shape;133;p18"/>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Data Sourcing &amp; Transformation</a:t>
              </a:r>
              <a:endParaRPr sz="800">
                <a:solidFill>
                  <a:srgbClr val="FFFFFF"/>
                </a:solidFill>
                <a:latin typeface="Roboto"/>
                <a:ea typeface="Roboto"/>
                <a:cs typeface="Roboto"/>
                <a:sym typeface="Roboto"/>
              </a:endParaRPr>
            </a:p>
          </p:txBody>
        </p:sp>
        <p:sp>
          <p:nvSpPr>
            <p:cNvPr id="134" name="Google Shape;134;p18"/>
            <p:cNvSpPr txBox="1"/>
            <p:nvPr/>
          </p:nvSpPr>
          <p:spPr>
            <a:xfrm>
              <a:off x="3160032" y="2057120"/>
              <a:ext cx="283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-Manually transform data to usable format (CSV)</a:t>
              </a:r>
              <a:endParaRPr sz="800">
                <a:latin typeface="Roboto"/>
                <a:ea typeface="Roboto"/>
                <a:cs typeface="Roboto"/>
                <a:sym typeface="Roboto"/>
              </a:endParaRPr>
            </a:p>
          </p:txBody>
        </p:sp>
      </p:grpSp>
      <p:grpSp>
        <p:nvGrpSpPr>
          <p:cNvPr id="135" name="Google Shape;135;p18"/>
          <p:cNvGrpSpPr/>
          <p:nvPr/>
        </p:nvGrpSpPr>
        <p:grpSpPr>
          <a:xfrm>
            <a:off x="5847054" y="3454732"/>
            <a:ext cx="1532192" cy="1737694"/>
            <a:chOff x="5529566" y="1189775"/>
            <a:chExt cx="3305700" cy="3483050"/>
          </a:xfrm>
        </p:grpSpPr>
        <p:sp>
          <p:nvSpPr>
            <p:cNvPr id="136" name="Google Shape;136;p18"/>
            <p:cNvSpPr/>
            <p:nvPr/>
          </p:nvSpPr>
          <p:spPr>
            <a:xfrm>
              <a:off x="5529566" y="1189775"/>
              <a:ext cx="3305700" cy="669000"/>
            </a:xfrm>
            <a:prstGeom prst="chevron">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Synthesis</a:t>
              </a:r>
              <a:endParaRPr sz="800">
                <a:solidFill>
                  <a:srgbClr val="FFFFFF"/>
                </a:solidFill>
                <a:latin typeface="Roboto"/>
                <a:ea typeface="Roboto"/>
                <a:cs typeface="Roboto"/>
                <a:sym typeface="Roboto"/>
              </a:endParaRPr>
            </a:p>
          </p:txBody>
        </p:sp>
        <p:sp>
          <p:nvSpPr>
            <p:cNvPr id="137" name="Google Shape;137;p18"/>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Roboto"/>
                <a:ea typeface="Roboto"/>
                <a:cs typeface="Roboto"/>
                <a:sym typeface="Roboto"/>
              </a:endParaRPr>
            </a:p>
          </p:txBody>
        </p:sp>
      </p:grpSp>
      <p:sp>
        <p:nvSpPr>
          <p:cNvPr id="138" name="Google Shape;138;p18"/>
          <p:cNvSpPr txBox="1"/>
          <p:nvPr/>
        </p:nvSpPr>
        <p:spPr>
          <a:xfrm>
            <a:off x="4198300" y="1958625"/>
            <a:ext cx="78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Salary</a:t>
            </a:r>
            <a:endParaRPr sz="700">
              <a:latin typeface="Roboto"/>
              <a:ea typeface="Roboto"/>
              <a:cs typeface="Roboto"/>
              <a:sym typeface="Roboto"/>
            </a:endParaRPr>
          </a:p>
        </p:txBody>
      </p:sp>
      <p:sp>
        <p:nvSpPr>
          <p:cNvPr id="139" name="Google Shape;139;p18"/>
          <p:cNvSpPr txBox="1"/>
          <p:nvPr/>
        </p:nvSpPr>
        <p:spPr>
          <a:xfrm>
            <a:off x="5049075" y="1958625"/>
            <a:ext cx="153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Education Level</a:t>
            </a:r>
            <a:endParaRPr sz="700">
              <a:latin typeface="Roboto"/>
              <a:ea typeface="Roboto"/>
              <a:cs typeface="Roboto"/>
              <a:sym typeface="Roboto"/>
            </a:endParaRPr>
          </a:p>
        </p:txBody>
      </p:sp>
      <p:sp>
        <p:nvSpPr>
          <p:cNvPr id="140" name="Google Shape;140;p18"/>
          <p:cNvSpPr txBox="1"/>
          <p:nvPr/>
        </p:nvSpPr>
        <p:spPr>
          <a:xfrm>
            <a:off x="6218150" y="1958625"/>
            <a:ext cx="153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Gender</a:t>
            </a:r>
            <a:endParaRPr sz="7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5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631" name="Google Shape;1631;p54"/>
          <p:cNvGrpSpPr/>
          <p:nvPr/>
        </p:nvGrpSpPr>
        <p:grpSpPr>
          <a:xfrm>
            <a:off x="1235263" y="1607525"/>
            <a:ext cx="5185200" cy="2717700"/>
            <a:chOff x="2316838" y="1382075"/>
            <a:chExt cx="5185200" cy="2717700"/>
          </a:xfrm>
        </p:grpSpPr>
        <p:cxnSp>
          <p:nvCxnSpPr>
            <p:cNvPr id="1632" name="Google Shape;1632;p54"/>
            <p:cNvCxnSpPr/>
            <p:nvPr/>
          </p:nvCxnSpPr>
          <p:spPr>
            <a:xfrm>
              <a:off x="2316838" y="1382075"/>
              <a:ext cx="5185200" cy="0"/>
            </a:xfrm>
            <a:prstGeom prst="straightConnector1">
              <a:avLst/>
            </a:prstGeom>
            <a:noFill/>
            <a:ln cap="flat" cmpd="sng" w="9525">
              <a:solidFill>
                <a:schemeClr val="lt2"/>
              </a:solidFill>
              <a:prstDash val="dash"/>
              <a:round/>
              <a:headEnd len="sm" w="sm" type="none"/>
              <a:tailEnd len="sm" w="sm" type="none"/>
            </a:ln>
          </p:spPr>
        </p:cxnSp>
        <p:cxnSp>
          <p:nvCxnSpPr>
            <p:cNvPr id="1633" name="Google Shape;1633;p54"/>
            <p:cNvCxnSpPr/>
            <p:nvPr/>
          </p:nvCxnSpPr>
          <p:spPr>
            <a:xfrm>
              <a:off x="2316838" y="1925615"/>
              <a:ext cx="5185200" cy="0"/>
            </a:xfrm>
            <a:prstGeom prst="straightConnector1">
              <a:avLst/>
            </a:prstGeom>
            <a:noFill/>
            <a:ln cap="flat" cmpd="sng" w="9525">
              <a:solidFill>
                <a:schemeClr val="lt2"/>
              </a:solidFill>
              <a:prstDash val="dash"/>
              <a:round/>
              <a:headEnd len="sm" w="sm" type="none"/>
              <a:tailEnd len="sm" w="sm" type="none"/>
            </a:ln>
          </p:spPr>
        </p:cxnSp>
        <p:cxnSp>
          <p:nvCxnSpPr>
            <p:cNvPr id="1634" name="Google Shape;1634;p54"/>
            <p:cNvCxnSpPr/>
            <p:nvPr/>
          </p:nvCxnSpPr>
          <p:spPr>
            <a:xfrm>
              <a:off x="2316838" y="2469155"/>
              <a:ext cx="5185200" cy="0"/>
            </a:xfrm>
            <a:prstGeom prst="straightConnector1">
              <a:avLst/>
            </a:prstGeom>
            <a:noFill/>
            <a:ln cap="flat" cmpd="sng" w="9525">
              <a:solidFill>
                <a:schemeClr val="lt2"/>
              </a:solidFill>
              <a:prstDash val="dash"/>
              <a:round/>
              <a:headEnd len="sm" w="sm" type="none"/>
              <a:tailEnd len="sm" w="sm" type="none"/>
            </a:ln>
          </p:spPr>
        </p:cxnSp>
        <p:cxnSp>
          <p:nvCxnSpPr>
            <p:cNvPr id="1635" name="Google Shape;1635;p54"/>
            <p:cNvCxnSpPr/>
            <p:nvPr/>
          </p:nvCxnSpPr>
          <p:spPr>
            <a:xfrm>
              <a:off x="2316838" y="3012695"/>
              <a:ext cx="5185200" cy="0"/>
            </a:xfrm>
            <a:prstGeom prst="straightConnector1">
              <a:avLst/>
            </a:prstGeom>
            <a:noFill/>
            <a:ln cap="flat" cmpd="sng" w="9525">
              <a:solidFill>
                <a:schemeClr val="lt2"/>
              </a:solidFill>
              <a:prstDash val="dash"/>
              <a:round/>
              <a:headEnd len="sm" w="sm" type="none"/>
              <a:tailEnd len="sm" w="sm" type="none"/>
            </a:ln>
          </p:spPr>
        </p:cxnSp>
        <p:cxnSp>
          <p:nvCxnSpPr>
            <p:cNvPr id="1636" name="Google Shape;1636;p54"/>
            <p:cNvCxnSpPr/>
            <p:nvPr/>
          </p:nvCxnSpPr>
          <p:spPr>
            <a:xfrm>
              <a:off x="2316838" y="3556235"/>
              <a:ext cx="5185200" cy="0"/>
            </a:xfrm>
            <a:prstGeom prst="straightConnector1">
              <a:avLst/>
            </a:prstGeom>
            <a:noFill/>
            <a:ln cap="flat" cmpd="sng" w="9525">
              <a:solidFill>
                <a:schemeClr val="lt2"/>
              </a:solidFill>
              <a:prstDash val="dash"/>
              <a:round/>
              <a:headEnd len="sm" w="sm" type="none"/>
              <a:tailEnd len="sm" w="sm" type="none"/>
            </a:ln>
          </p:spPr>
        </p:cxnSp>
        <p:cxnSp>
          <p:nvCxnSpPr>
            <p:cNvPr id="1637" name="Google Shape;1637;p54"/>
            <p:cNvCxnSpPr/>
            <p:nvPr/>
          </p:nvCxnSpPr>
          <p:spPr>
            <a:xfrm>
              <a:off x="3355978" y="1382075"/>
              <a:ext cx="0" cy="2717700"/>
            </a:xfrm>
            <a:prstGeom prst="straightConnector1">
              <a:avLst/>
            </a:prstGeom>
            <a:noFill/>
            <a:ln cap="flat" cmpd="sng" w="9525">
              <a:solidFill>
                <a:schemeClr val="lt2"/>
              </a:solidFill>
              <a:prstDash val="dash"/>
              <a:round/>
              <a:headEnd len="sm" w="sm" type="none"/>
              <a:tailEnd len="sm" w="sm" type="none"/>
            </a:ln>
          </p:spPr>
        </p:cxnSp>
        <p:cxnSp>
          <p:nvCxnSpPr>
            <p:cNvPr id="1638" name="Google Shape;1638;p54"/>
            <p:cNvCxnSpPr/>
            <p:nvPr/>
          </p:nvCxnSpPr>
          <p:spPr>
            <a:xfrm>
              <a:off x="4391068" y="1382075"/>
              <a:ext cx="0" cy="2717700"/>
            </a:xfrm>
            <a:prstGeom prst="straightConnector1">
              <a:avLst/>
            </a:prstGeom>
            <a:noFill/>
            <a:ln cap="flat" cmpd="sng" w="9525">
              <a:solidFill>
                <a:schemeClr val="lt2"/>
              </a:solidFill>
              <a:prstDash val="dash"/>
              <a:round/>
              <a:headEnd len="sm" w="sm" type="none"/>
              <a:tailEnd len="sm" w="sm" type="none"/>
            </a:ln>
          </p:spPr>
        </p:cxnSp>
        <p:cxnSp>
          <p:nvCxnSpPr>
            <p:cNvPr id="1639" name="Google Shape;1639;p54"/>
            <p:cNvCxnSpPr/>
            <p:nvPr/>
          </p:nvCxnSpPr>
          <p:spPr>
            <a:xfrm>
              <a:off x="5426158" y="1382075"/>
              <a:ext cx="0" cy="2717700"/>
            </a:xfrm>
            <a:prstGeom prst="straightConnector1">
              <a:avLst/>
            </a:prstGeom>
            <a:noFill/>
            <a:ln cap="flat" cmpd="sng" w="9525">
              <a:solidFill>
                <a:schemeClr val="lt2"/>
              </a:solidFill>
              <a:prstDash val="dash"/>
              <a:round/>
              <a:headEnd len="sm" w="sm" type="none"/>
              <a:tailEnd len="sm" w="sm" type="none"/>
            </a:ln>
          </p:spPr>
        </p:cxnSp>
        <p:cxnSp>
          <p:nvCxnSpPr>
            <p:cNvPr id="1640" name="Google Shape;1640;p54"/>
            <p:cNvCxnSpPr/>
            <p:nvPr/>
          </p:nvCxnSpPr>
          <p:spPr>
            <a:xfrm>
              <a:off x="6461248" y="1382075"/>
              <a:ext cx="0" cy="2717700"/>
            </a:xfrm>
            <a:prstGeom prst="straightConnector1">
              <a:avLst/>
            </a:prstGeom>
            <a:noFill/>
            <a:ln cap="flat" cmpd="sng" w="9525">
              <a:solidFill>
                <a:schemeClr val="lt2"/>
              </a:solidFill>
              <a:prstDash val="dash"/>
              <a:round/>
              <a:headEnd len="sm" w="sm" type="none"/>
              <a:tailEnd len="sm" w="sm" type="none"/>
            </a:ln>
          </p:spPr>
        </p:cxnSp>
      </p:grpSp>
      <p:sp>
        <p:nvSpPr>
          <p:cNvPr id="1641" name="Google Shape;1641;p54"/>
          <p:cNvSpPr/>
          <p:nvPr/>
        </p:nvSpPr>
        <p:spPr>
          <a:xfrm>
            <a:off x="1239025" y="2148625"/>
            <a:ext cx="5163525" cy="1637700"/>
          </a:xfrm>
          <a:custGeom>
            <a:rect b="b" l="l" r="r" t="t"/>
            <a:pathLst>
              <a:path extrusionOk="0" h="65508" w="206541">
                <a:moveTo>
                  <a:pt x="0" y="65508"/>
                </a:moveTo>
                <a:lnTo>
                  <a:pt x="41468" y="43272"/>
                </a:lnTo>
                <a:lnTo>
                  <a:pt x="82937" y="65508"/>
                </a:lnTo>
                <a:lnTo>
                  <a:pt x="124406" y="21636"/>
                </a:lnTo>
                <a:lnTo>
                  <a:pt x="165874" y="43873"/>
                </a:lnTo>
                <a:lnTo>
                  <a:pt x="206541" y="0"/>
                </a:lnTo>
              </a:path>
            </a:pathLst>
          </a:custGeom>
          <a:noFill/>
          <a:ln cap="flat" cmpd="sng" w="19050">
            <a:solidFill>
              <a:schemeClr val="accent1"/>
            </a:solidFill>
            <a:prstDash val="solid"/>
            <a:round/>
            <a:headEnd len="sm" w="sm" type="none"/>
            <a:tailEnd len="sm" w="sm" type="none"/>
          </a:ln>
        </p:spPr>
      </p:sp>
      <p:sp>
        <p:nvSpPr>
          <p:cNvPr id="1642" name="Google Shape;1642;p54"/>
          <p:cNvSpPr/>
          <p:nvPr/>
        </p:nvSpPr>
        <p:spPr>
          <a:xfrm>
            <a:off x="1239025" y="1607725"/>
            <a:ext cx="5173550" cy="1632700"/>
          </a:xfrm>
          <a:custGeom>
            <a:rect b="b" l="l" r="r" t="t"/>
            <a:pathLst>
              <a:path extrusionOk="0" h="65308" w="206942">
                <a:moveTo>
                  <a:pt x="0" y="43472"/>
                </a:moveTo>
                <a:lnTo>
                  <a:pt x="41669" y="21636"/>
                </a:lnTo>
                <a:lnTo>
                  <a:pt x="82737" y="65308"/>
                </a:lnTo>
                <a:lnTo>
                  <a:pt x="124205" y="0"/>
                </a:lnTo>
                <a:lnTo>
                  <a:pt x="165874" y="21836"/>
                </a:lnTo>
                <a:lnTo>
                  <a:pt x="206942" y="201"/>
                </a:lnTo>
              </a:path>
            </a:pathLst>
          </a:custGeom>
          <a:noFill/>
          <a:ln cap="flat" cmpd="sng" w="19050">
            <a:solidFill>
              <a:schemeClr val="accent3"/>
            </a:solidFill>
            <a:prstDash val="solid"/>
            <a:round/>
            <a:headEnd len="sm" w="sm" type="none"/>
            <a:tailEnd len="sm" w="sm" type="none"/>
          </a:ln>
        </p:spPr>
      </p:sp>
      <p:sp>
        <p:nvSpPr>
          <p:cNvPr id="1643" name="Google Shape;1643;p54"/>
          <p:cNvSpPr/>
          <p:nvPr/>
        </p:nvSpPr>
        <p:spPr>
          <a:xfrm>
            <a:off x="1244025" y="1607725"/>
            <a:ext cx="5158525" cy="2188625"/>
          </a:xfrm>
          <a:custGeom>
            <a:rect b="b" l="l" r="r" t="t"/>
            <a:pathLst>
              <a:path extrusionOk="0" h="87545" w="206341">
                <a:moveTo>
                  <a:pt x="0" y="0"/>
                </a:moveTo>
                <a:lnTo>
                  <a:pt x="41469" y="43673"/>
                </a:lnTo>
                <a:lnTo>
                  <a:pt x="82737" y="21636"/>
                </a:lnTo>
                <a:lnTo>
                  <a:pt x="124206" y="87545"/>
                </a:lnTo>
                <a:lnTo>
                  <a:pt x="165674" y="43472"/>
                </a:lnTo>
                <a:lnTo>
                  <a:pt x="206341" y="87345"/>
                </a:lnTo>
              </a:path>
            </a:pathLst>
          </a:custGeom>
          <a:noFill/>
          <a:ln cap="flat" cmpd="sng" w="19050">
            <a:solidFill>
              <a:schemeClr val="accent2"/>
            </a:solidFill>
            <a:prstDash val="solid"/>
            <a:round/>
            <a:headEnd len="sm" w="sm" type="none"/>
            <a:tailEnd len="sm" w="sm" type="none"/>
          </a:ln>
        </p:spPr>
      </p:sp>
      <p:grpSp>
        <p:nvGrpSpPr>
          <p:cNvPr id="1644" name="Google Shape;1644;p54"/>
          <p:cNvGrpSpPr/>
          <p:nvPr/>
        </p:nvGrpSpPr>
        <p:grpSpPr>
          <a:xfrm>
            <a:off x="634079" y="1507063"/>
            <a:ext cx="5786384" cy="3097762"/>
            <a:chOff x="1715654" y="1281613"/>
            <a:chExt cx="5786384" cy="3097762"/>
          </a:xfrm>
        </p:grpSpPr>
        <p:sp>
          <p:nvSpPr>
            <p:cNvPr id="1645" name="Google Shape;1645;p54"/>
            <p:cNvSpPr txBox="1"/>
            <p:nvPr/>
          </p:nvSpPr>
          <p:spPr>
            <a:xfrm>
              <a:off x="1715654" y="3455713"/>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10M</a:t>
              </a:r>
              <a:endParaRPr b="0" i="0" sz="1100" u="none" cap="none" strike="noStrike">
                <a:solidFill>
                  <a:srgbClr val="434343"/>
                </a:solidFill>
                <a:latin typeface="Roboto"/>
                <a:ea typeface="Roboto"/>
                <a:cs typeface="Roboto"/>
                <a:sym typeface="Roboto"/>
              </a:endParaRPr>
            </a:p>
          </p:txBody>
        </p:sp>
        <p:sp>
          <p:nvSpPr>
            <p:cNvPr id="1646" name="Google Shape;1646;p54"/>
            <p:cNvSpPr txBox="1"/>
            <p:nvPr/>
          </p:nvSpPr>
          <p:spPr>
            <a:xfrm>
              <a:off x="1715654" y="2912188"/>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20M</a:t>
              </a:r>
              <a:endParaRPr b="0" i="0" sz="1100" u="none" cap="none" strike="noStrike">
                <a:solidFill>
                  <a:srgbClr val="434343"/>
                </a:solidFill>
                <a:latin typeface="Roboto"/>
                <a:ea typeface="Roboto"/>
                <a:cs typeface="Roboto"/>
                <a:sym typeface="Roboto"/>
              </a:endParaRPr>
            </a:p>
          </p:txBody>
        </p:sp>
        <p:grpSp>
          <p:nvGrpSpPr>
            <p:cNvPr id="1647" name="Google Shape;1647;p54"/>
            <p:cNvGrpSpPr/>
            <p:nvPr/>
          </p:nvGrpSpPr>
          <p:grpSpPr>
            <a:xfrm>
              <a:off x="2316238" y="1377700"/>
              <a:ext cx="5185800" cy="2725925"/>
              <a:chOff x="1786525" y="1492450"/>
              <a:chExt cx="5185800" cy="2725925"/>
            </a:xfrm>
          </p:grpSpPr>
          <p:cxnSp>
            <p:nvCxnSpPr>
              <p:cNvPr id="1648" name="Google Shape;1648;p54"/>
              <p:cNvCxnSpPr/>
              <p:nvPr/>
            </p:nvCxnSpPr>
            <p:spPr>
              <a:xfrm>
                <a:off x="1786525" y="4218375"/>
                <a:ext cx="5185800" cy="0"/>
              </a:xfrm>
              <a:prstGeom prst="straightConnector1">
                <a:avLst/>
              </a:prstGeom>
              <a:noFill/>
              <a:ln cap="flat" cmpd="sng" w="9525">
                <a:solidFill>
                  <a:schemeClr val="dk1"/>
                </a:solidFill>
                <a:prstDash val="solid"/>
                <a:round/>
                <a:headEnd len="sm" w="sm" type="none"/>
                <a:tailEnd len="sm" w="sm" type="none"/>
              </a:ln>
            </p:spPr>
          </p:cxnSp>
          <p:cxnSp>
            <p:nvCxnSpPr>
              <p:cNvPr id="1649" name="Google Shape;1649;p54"/>
              <p:cNvCxnSpPr/>
              <p:nvPr/>
            </p:nvCxnSpPr>
            <p:spPr>
              <a:xfrm>
                <a:off x="1791175" y="1492450"/>
                <a:ext cx="0" cy="2721900"/>
              </a:xfrm>
              <a:prstGeom prst="straightConnector1">
                <a:avLst/>
              </a:prstGeom>
              <a:noFill/>
              <a:ln cap="flat" cmpd="sng" w="9525">
                <a:solidFill>
                  <a:schemeClr val="dk1"/>
                </a:solidFill>
                <a:prstDash val="solid"/>
                <a:round/>
                <a:headEnd len="sm" w="sm" type="none"/>
                <a:tailEnd len="sm" w="sm" type="none"/>
              </a:ln>
            </p:spPr>
          </p:cxnSp>
        </p:grpSp>
        <p:sp>
          <p:nvSpPr>
            <p:cNvPr id="1650" name="Google Shape;1650;p54"/>
            <p:cNvSpPr txBox="1"/>
            <p:nvPr/>
          </p:nvSpPr>
          <p:spPr>
            <a:xfrm>
              <a:off x="1715654" y="2368663"/>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30M</a:t>
              </a:r>
              <a:endParaRPr b="0" i="0" sz="1100" u="none" cap="none" strike="noStrike">
                <a:solidFill>
                  <a:srgbClr val="434343"/>
                </a:solidFill>
                <a:latin typeface="Roboto"/>
                <a:ea typeface="Roboto"/>
                <a:cs typeface="Roboto"/>
                <a:sym typeface="Roboto"/>
              </a:endParaRPr>
            </a:p>
          </p:txBody>
        </p:sp>
        <p:sp>
          <p:nvSpPr>
            <p:cNvPr id="1651" name="Google Shape;1651;p54"/>
            <p:cNvSpPr txBox="1"/>
            <p:nvPr/>
          </p:nvSpPr>
          <p:spPr>
            <a:xfrm>
              <a:off x="1715654" y="1825138"/>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40M</a:t>
              </a:r>
              <a:endParaRPr b="0" i="0" sz="1100" u="none" cap="none" strike="noStrike">
                <a:solidFill>
                  <a:srgbClr val="434343"/>
                </a:solidFill>
                <a:latin typeface="Roboto"/>
                <a:ea typeface="Roboto"/>
                <a:cs typeface="Roboto"/>
                <a:sym typeface="Roboto"/>
              </a:endParaRPr>
            </a:p>
          </p:txBody>
        </p:sp>
        <p:sp>
          <p:nvSpPr>
            <p:cNvPr id="1652" name="Google Shape;1652;p54"/>
            <p:cNvSpPr txBox="1"/>
            <p:nvPr/>
          </p:nvSpPr>
          <p:spPr>
            <a:xfrm>
              <a:off x="1715654" y="1281613"/>
              <a:ext cx="524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50M</a:t>
              </a:r>
              <a:endParaRPr b="0" i="0" sz="1100" u="none" cap="none" strike="noStrike">
                <a:solidFill>
                  <a:srgbClr val="434343"/>
                </a:solidFill>
                <a:latin typeface="Roboto"/>
                <a:ea typeface="Roboto"/>
                <a:cs typeface="Roboto"/>
                <a:sym typeface="Roboto"/>
              </a:endParaRPr>
            </a:p>
          </p:txBody>
        </p:sp>
        <p:sp>
          <p:nvSpPr>
            <p:cNvPr id="1653" name="Google Shape;1653;p54"/>
            <p:cNvSpPr txBox="1"/>
            <p:nvPr/>
          </p:nvSpPr>
          <p:spPr>
            <a:xfrm>
              <a:off x="3002887"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Q1</a:t>
              </a:r>
              <a:endParaRPr b="0" i="0" sz="1100" u="none" cap="none" strike="noStrike">
                <a:solidFill>
                  <a:srgbClr val="434343"/>
                </a:solidFill>
                <a:latin typeface="Roboto"/>
                <a:ea typeface="Roboto"/>
                <a:cs typeface="Roboto"/>
                <a:sym typeface="Roboto"/>
              </a:endParaRPr>
            </a:p>
          </p:txBody>
        </p:sp>
        <p:sp>
          <p:nvSpPr>
            <p:cNvPr id="1654" name="Google Shape;1654;p54"/>
            <p:cNvSpPr txBox="1"/>
            <p:nvPr/>
          </p:nvSpPr>
          <p:spPr>
            <a:xfrm>
              <a:off x="4037962"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Q2</a:t>
              </a:r>
              <a:endParaRPr b="0" i="0" sz="1100" u="none" cap="none" strike="noStrike">
                <a:solidFill>
                  <a:srgbClr val="434343"/>
                </a:solidFill>
                <a:latin typeface="Roboto"/>
                <a:ea typeface="Roboto"/>
                <a:cs typeface="Roboto"/>
                <a:sym typeface="Roboto"/>
              </a:endParaRPr>
            </a:p>
          </p:txBody>
        </p:sp>
        <p:sp>
          <p:nvSpPr>
            <p:cNvPr id="1655" name="Google Shape;1655;p54"/>
            <p:cNvSpPr txBox="1"/>
            <p:nvPr/>
          </p:nvSpPr>
          <p:spPr>
            <a:xfrm>
              <a:off x="5073037"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Q3</a:t>
              </a:r>
              <a:endParaRPr b="0" i="0" sz="1100" u="none" cap="none" strike="noStrike">
                <a:solidFill>
                  <a:srgbClr val="434343"/>
                </a:solidFill>
                <a:latin typeface="Roboto"/>
                <a:ea typeface="Roboto"/>
                <a:cs typeface="Roboto"/>
                <a:sym typeface="Roboto"/>
              </a:endParaRPr>
            </a:p>
          </p:txBody>
        </p:sp>
        <p:sp>
          <p:nvSpPr>
            <p:cNvPr id="1656" name="Google Shape;1656;p54"/>
            <p:cNvSpPr txBox="1"/>
            <p:nvPr/>
          </p:nvSpPr>
          <p:spPr>
            <a:xfrm>
              <a:off x="6108112" y="4178375"/>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Q4</a:t>
              </a:r>
              <a:endParaRPr b="0" i="0" sz="1100" u="none" cap="none" strike="noStrike">
                <a:solidFill>
                  <a:srgbClr val="434343"/>
                </a:solidFill>
                <a:latin typeface="Roboto"/>
                <a:ea typeface="Roboto"/>
                <a:cs typeface="Roboto"/>
                <a:sym typeface="Roboto"/>
              </a:endParaRPr>
            </a:p>
          </p:txBody>
        </p:sp>
      </p:grpSp>
      <p:grpSp>
        <p:nvGrpSpPr>
          <p:cNvPr id="1657" name="Google Shape;1657;p54"/>
          <p:cNvGrpSpPr/>
          <p:nvPr/>
        </p:nvGrpSpPr>
        <p:grpSpPr>
          <a:xfrm>
            <a:off x="6661025" y="1558525"/>
            <a:ext cx="1772700" cy="802375"/>
            <a:chOff x="710275" y="1333075"/>
            <a:chExt cx="1772700" cy="802375"/>
          </a:xfrm>
        </p:grpSpPr>
        <p:sp>
          <p:nvSpPr>
            <p:cNvPr id="1658" name="Google Shape;1658;p54"/>
            <p:cNvSpPr txBox="1"/>
            <p:nvPr/>
          </p:nvSpPr>
          <p:spPr>
            <a:xfrm>
              <a:off x="710275" y="1333075"/>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1"/>
                  </a:solidFill>
                  <a:latin typeface="Fira Sans Extra Condensed Medium"/>
                  <a:ea typeface="Fira Sans Extra Condensed Medium"/>
                  <a:cs typeface="Fira Sans Extra Condensed Medium"/>
                  <a:sym typeface="Fira Sans Extra Condensed Medium"/>
                </a:rPr>
                <a:t>Product 1</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659" name="Google Shape;1659;p54"/>
            <p:cNvSpPr txBox="1"/>
            <p:nvPr/>
          </p:nvSpPr>
          <p:spPr>
            <a:xfrm>
              <a:off x="710275" y="1587050"/>
              <a:ext cx="17727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 is the second planet from the Sun</a:t>
              </a:r>
              <a:endParaRPr b="0" i="0" sz="1200" u="none" cap="none" strike="noStrike">
                <a:solidFill>
                  <a:srgbClr val="434343"/>
                </a:solidFill>
                <a:latin typeface="Roboto"/>
                <a:ea typeface="Roboto"/>
                <a:cs typeface="Roboto"/>
                <a:sym typeface="Roboto"/>
              </a:endParaRPr>
            </a:p>
          </p:txBody>
        </p:sp>
      </p:grpSp>
      <p:grpSp>
        <p:nvGrpSpPr>
          <p:cNvPr id="1660" name="Google Shape;1660;p54"/>
          <p:cNvGrpSpPr/>
          <p:nvPr/>
        </p:nvGrpSpPr>
        <p:grpSpPr>
          <a:xfrm>
            <a:off x="6661025" y="3656825"/>
            <a:ext cx="1772700" cy="802375"/>
            <a:chOff x="710275" y="3431375"/>
            <a:chExt cx="1772700" cy="802375"/>
          </a:xfrm>
        </p:grpSpPr>
        <p:sp>
          <p:nvSpPr>
            <p:cNvPr id="1661" name="Google Shape;1661;p54"/>
            <p:cNvSpPr txBox="1"/>
            <p:nvPr/>
          </p:nvSpPr>
          <p:spPr>
            <a:xfrm>
              <a:off x="710275" y="3431375"/>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3"/>
                  </a:solidFill>
                  <a:latin typeface="Fira Sans Extra Condensed Medium"/>
                  <a:ea typeface="Fira Sans Extra Condensed Medium"/>
                  <a:cs typeface="Fira Sans Extra Condensed Medium"/>
                  <a:sym typeface="Fira Sans Extra Condensed Medium"/>
                </a:rPr>
                <a:t>Product 3</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662" name="Google Shape;1662;p54"/>
            <p:cNvSpPr txBox="1"/>
            <p:nvPr/>
          </p:nvSpPr>
          <p:spPr>
            <a:xfrm>
              <a:off x="710275" y="3685350"/>
              <a:ext cx="17727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 is a cold planet full of iron oxide dust</a:t>
              </a:r>
              <a:endParaRPr b="0" i="0" sz="1200" u="none" cap="none" strike="noStrike">
                <a:solidFill>
                  <a:srgbClr val="434343"/>
                </a:solidFill>
                <a:latin typeface="Roboto"/>
                <a:ea typeface="Roboto"/>
                <a:cs typeface="Roboto"/>
                <a:sym typeface="Roboto"/>
              </a:endParaRPr>
            </a:p>
          </p:txBody>
        </p:sp>
      </p:grpSp>
      <p:grpSp>
        <p:nvGrpSpPr>
          <p:cNvPr id="1663" name="Google Shape;1663;p54"/>
          <p:cNvGrpSpPr/>
          <p:nvPr/>
        </p:nvGrpSpPr>
        <p:grpSpPr>
          <a:xfrm>
            <a:off x="6661025" y="2607675"/>
            <a:ext cx="1772700" cy="802375"/>
            <a:chOff x="710275" y="2382225"/>
            <a:chExt cx="1772700" cy="802375"/>
          </a:xfrm>
        </p:grpSpPr>
        <p:sp>
          <p:nvSpPr>
            <p:cNvPr id="1664" name="Google Shape;1664;p54"/>
            <p:cNvSpPr txBox="1"/>
            <p:nvPr/>
          </p:nvSpPr>
          <p:spPr>
            <a:xfrm>
              <a:off x="710275" y="2382225"/>
              <a:ext cx="1772700" cy="262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 sz="1700" u="none" cap="none" strike="noStrike">
                  <a:solidFill>
                    <a:schemeClr val="accent2"/>
                  </a:solidFill>
                  <a:latin typeface="Fira Sans Extra Condensed Medium"/>
                  <a:ea typeface="Fira Sans Extra Condensed Medium"/>
                  <a:cs typeface="Fira Sans Extra Condensed Medium"/>
                  <a:sym typeface="Fira Sans Extra Condensed Medium"/>
                </a:rPr>
                <a:t>Product 2</a:t>
              </a:r>
              <a:endParaRPr b="0" i="0" sz="1700" u="none" cap="none" strike="noStrike">
                <a:solidFill>
                  <a:schemeClr val="accent2"/>
                </a:solidFill>
                <a:latin typeface="Fira Sans Extra Condensed Medium"/>
                <a:ea typeface="Fira Sans Extra Condensed Medium"/>
                <a:cs typeface="Fira Sans Extra Condensed Medium"/>
                <a:sym typeface="Fira Sans Extra Condensed Medium"/>
              </a:endParaRPr>
            </a:p>
          </p:txBody>
        </p:sp>
        <p:sp>
          <p:nvSpPr>
            <p:cNvPr id="1665" name="Google Shape;1665;p54"/>
            <p:cNvSpPr txBox="1"/>
            <p:nvPr/>
          </p:nvSpPr>
          <p:spPr>
            <a:xfrm>
              <a:off x="710275" y="2636200"/>
              <a:ext cx="1772700" cy="548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 is composed of hydrogen and helium</a:t>
              </a:r>
              <a:endParaRPr b="0" i="0" sz="1200" u="none" cap="none" strike="noStrike">
                <a:solidFill>
                  <a:srgbClr val="434343"/>
                </a:solidFill>
                <a:latin typeface="Roboto"/>
                <a:ea typeface="Roboto"/>
                <a:cs typeface="Roboto"/>
                <a:sym typeface="Roboto"/>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5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671" name="Google Shape;1671;p55"/>
          <p:cNvGrpSpPr/>
          <p:nvPr/>
        </p:nvGrpSpPr>
        <p:grpSpPr>
          <a:xfrm>
            <a:off x="1521925" y="1366500"/>
            <a:ext cx="6100200" cy="2396100"/>
            <a:chOff x="1521925" y="1403850"/>
            <a:chExt cx="6100200" cy="2396100"/>
          </a:xfrm>
        </p:grpSpPr>
        <p:cxnSp>
          <p:nvCxnSpPr>
            <p:cNvPr id="1672" name="Google Shape;1672;p55"/>
            <p:cNvCxnSpPr/>
            <p:nvPr/>
          </p:nvCxnSpPr>
          <p:spPr>
            <a:xfrm>
              <a:off x="4572025" y="1403850"/>
              <a:ext cx="0" cy="2396100"/>
            </a:xfrm>
            <a:prstGeom prst="straightConnector1">
              <a:avLst/>
            </a:prstGeom>
            <a:noFill/>
            <a:ln cap="flat" cmpd="sng" w="9525">
              <a:solidFill>
                <a:schemeClr val="dk2"/>
              </a:solidFill>
              <a:prstDash val="solid"/>
              <a:round/>
              <a:headEnd len="sm" w="sm" type="none"/>
              <a:tailEnd len="sm" w="sm" type="none"/>
            </a:ln>
          </p:spPr>
        </p:cxnSp>
        <p:cxnSp>
          <p:nvCxnSpPr>
            <p:cNvPr id="1673" name="Google Shape;1673;p55"/>
            <p:cNvCxnSpPr/>
            <p:nvPr/>
          </p:nvCxnSpPr>
          <p:spPr>
            <a:xfrm rot="10800000">
              <a:off x="1521925" y="2601900"/>
              <a:ext cx="6100200" cy="0"/>
            </a:xfrm>
            <a:prstGeom prst="straightConnector1">
              <a:avLst/>
            </a:prstGeom>
            <a:noFill/>
            <a:ln cap="flat" cmpd="sng" w="9525">
              <a:solidFill>
                <a:schemeClr val="dk2"/>
              </a:solidFill>
              <a:prstDash val="solid"/>
              <a:round/>
              <a:headEnd len="sm" w="sm" type="none"/>
              <a:tailEnd len="sm" w="sm" type="none"/>
            </a:ln>
          </p:spPr>
        </p:cxnSp>
      </p:grpSp>
      <p:grpSp>
        <p:nvGrpSpPr>
          <p:cNvPr id="1674" name="Google Shape;1674;p55"/>
          <p:cNvGrpSpPr/>
          <p:nvPr/>
        </p:nvGrpSpPr>
        <p:grpSpPr>
          <a:xfrm>
            <a:off x="2017088" y="1422638"/>
            <a:ext cx="5321325" cy="2283825"/>
            <a:chOff x="2017088" y="1364700"/>
            <a:chExt cx="5321325" cy="2283825"/>
          </a:xfrm>
        </p:grpSpPr>
        <p:sp>
          <p:nvSpPr>
            <p:cNvPr id="1675" name="Google Shape;1675;p55"/>
            <p:cNvSpPr/>
            <p:nvPr/>
          </p:nvSpPr>
          <p:spPr>
            <a:xfrm>
              <a:off x="2925267" y="1534975"/>
              <a:ext cx="457200" cy="457200"/>
            </a:xfrm>
            <a:prstGeom prst="ellipse">
              <a:avLst/>
            </a:prstGeom>
            <a:solidFill>
              <a:schemeClr val="accent2"/>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50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1676" name="Google Shape;1676;p55"/>
            <p:cNvSpPr/>
            <p:nvPr/>
          </p:nvSpPr>
          <p:spPr>
            <a:xfrm>
              <a:off x="2017088" y="2281800"/>
              <a:ext cx="640200" cy="640200"/>
            </a:xfrm>
            <a:prstGeom prst="ellipse">
              <a:avLst/>
            </a:prstGeom>
            <a:solidFill>
              <a:schemeClr val="accent1"/>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70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1677" name="Google Shape;1677;p55"/>
            <p:cNvSpPr/>
            <p:nvPr/>
          </p:nvSpPr>
          <p:spPr>
            <a:xfrm>
              <a:off x="4865703" y="2302675"/>
              <a:ext cx="822900" cy="822900"/>
            </a:xfrm>
            <a:prstGeom prst="ellipse">
              <a:avLst/>
            </a:prstGeom>
            <a:solidFill>
              <a:schemeClr val="accent4"/>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90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1678" name="Google Shape;1678;p55"/>
            <p:cNvSpPr/>
            <p:nvPr/>
          </p:nvSpPr>
          <p:spPr>
            <a:xfrm>
              <a:off x="3769648" y="1861950"/>
              <a:ext cx="548700" cy="548700"/>
            </a:xfrm>
            <a:prstGeom prst="ellipse">
              <a:avLst/>
            </a:prstGeom>
            <a:solidFill>
              <a:schemeClr val="accent3"/>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60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1679" name="Google Shape;1679;p55"/>
            <p:cNvSpPr/>
            <p:nvPr/>
          </p:nvSpPr>
          <p:spPr>
            <a:xfrm>
              <a:off x="6026208" y="3282825"/>
              <a:ext cx="365700" cy="365700"/>
            </a:xfrm>
            <a:prstGeom prst="ellipse">
              <a:avLst/>
            </a:prstGeom>
            <a:solidFill>
              <a:schemeClr val="accent5"/>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40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sp>
          <p:nvSpPr>
            <p:cNvPr id="1680" name="Google Shape;1680;p55"/>
            <p:cNvSpPr/>
            <p:nvPr/>
          </p:nvSpPr>
          <p:spPr>
            <a:xfrm>
              <a:off x="6424013" y="1364700"/>
              <a:ext cx="914400" cy="914400"/>
            </a:xfrm>
            <a:prstGeom prst="ellipse">
              <a:avLst/>
            </a:prstGeom>
            <a:solidFill>
              <a:schemeClr val="accent6"/>
            </a:solid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700" u="none" cap="none" strike="noStrike">
                  <a:solidFill>
                    <a:srgbClr val="FFFFFF"/>
                  </a:solidFill>
                  <a:latin typeface="Fira Sans Extra Condensed"/>
                  <a:ea typeface="Fira Sans Extra Condensed"/>
                  <a:cs typeface="Fira Sans Extra Condensed"/>
                  <a:sym typeface="Fira Sans Extra Condensed"/>
                </a:rPr>
                <a:t>100</a:t>
              </a:r>
              <a:endParaRPr b="0" i="0" sz="1700" u="none" cap="none" strike="noStrike">
                <a:solidFill>
                  <a:srgbClr val="FFFFFF"/>
                </a:solidFill>
                <a:latin typeface="Fira Sans Extra Condensed"/>
                <a:ea typeface="Fira Sans Extra Condensed"/>
                <a:cs typeface="Fira Sans Extra Condensed"/>
                <a:sym typeface="Fira Sans Extra Condensed"/>
              </a:endParaRPr>
            </a:p>
          </p:txBody>
        </p:sp>
      </p:grpSp>
      <p:grpSp>
        <p:nvGrpSpPr>
          <p:cNvPr id="1681" name="Google Shape;1681;p55"/>
          <p:cNvGrpSpPr/>
          <p:nvPr/>
        </p:nvGrpSpPr>
        <p:grpSpPr>
          <a:xfrm>
            <a:off x="2925284" y="4054030"/>
            <a:ext cx="3526501" cy="538983"/>
            <a:chOff x="2048375" y="4071725"/>
            <a:chExt cx="3148099" cy="481149"/>
          </a:xfrm>
        </p:grpSpPr>
        <p:sp>
          <p:nvSpPr>
            <p:cNvPr id="1682" name="Google Shape;1682;p55"/>
            <p:cNvSpPr txBox="1"/>
            <p:nvPr/>
          </p:nvSpPr>
          <p:spPr>
            <a:xfrm>
              <a:off x="2239825" y="4075958"/>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Mercury</a:t>
              </a:r>
              <a:endParaRPr b="0" i="0" sz="1200" u="none" cap="none" strike="noStrike">
                <a:solidFill>
                  <a:srgbClr val="434343"/>
                </a:solidFill>
                <a:latin typeface="Roboto"/>
                <a:ea typeface="Roboto"/>
                <a:cs typeface="Roboto"/>
                <a:sym typeface="Roboto"/>
              </a:endParaRPr>
            </a:p>
          </p:txBody>
        </p:sp>
        <p:sp>
          <p:nvSpPr>
            <p:cNvPr id="1683" name="Google Shape;1683;p55"/>
            <p:cNvSpPr/>
            <p:nvPr/>
          </p:nvSpPr>
          <p:spPr>
            <a:xfrm>
              <a:off x="2048375" y="4071725"/>
              <a:ext cx="191400" cy="19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sp>
          <p:nvSpPr>
            <p:cNvPr id="1684" name="Google Shape;1684;p55"/>
            <p:cNvSpPr txBox="1"/>
            <p:nvPr/>
          </p:nvSpPr>
          <p:spPr>
            <a:xfrm>
              <a:off x="3361450" y="4075958"/>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Venus</a:t>
              </a:r>
              <a:endParaRPr b="0" i="0" sz="1200" u="none" cap="none" strike="noStrike">
                <a:solidFill>
                  <a:srgbClr val="434343"/>
                </a:solidFill>
                <a:latin typeface="Roboto"/>
                <a:ea typeface="Roboto"/>
                <a:cs typeface="Roboto"/>
                <a:sym typeface="Roboto"/>
              </a:endParaRPr>
            </a:p>
          </p:txBody>
        </p:sp>
        <p:sp>
          <p:nvSpPr>
            <p:cNvPr id="1685" name="Google Shape;1685;p55"/>
            <p:cNvSpPr/>
            <p:nvPr/>
          </p:nvSpPr>
          <p:spPr>
            <a:xfrm>
              <a:off x="3170000" y="4071725"/>
              <a:ext cx="191400" cy="1914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sp>
          <p:nvSpPr>
            <p:cNvPr id="1686" name="Google Shape;1686;p55"/>
            <p:cNvSpPr txBox="1"/>
            <p:nvPr/>
          </p:nvSpPr>
          <p:spPr>
            <a:xfrm>
              <a:off x="4483074" y="4075958"/>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Earth</a:t>
              </a:r>
              <a:endParaRPr b="0" i="0" sz="1200" u="none" cap="none" strike="noStrike">
                <a:solidFill>
                  <a:srgbClr val="434343"/>
                </a:solidFill>
                <a:latin typeface="Roboto"/>
                <a:ea typeface="Roboto"/>
                <a:cs typeface="Roboto"/>
                <a:sym typeface="Roboto"/>
              </a:endParaRPr>
            </a:p>
          </p:txBody>
        </p:sp>
        <p:sp>
          <p:nvSpPr>
            <p:cNvPr id="1687" name="Google Shape;1687;p55"/>
            <p:cNvSpPr/>
            <p:nvPr/>
          </p:nvSpPr>
          <p:spPr>
            <a:xfrm>
              <a:off x="4291624" y="4071725"/>
              <a:ext cx="191400" cy="19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sp>
          <p:nvSpPr>
            <p:cNvPr id="1688" name="Google Shape;1688;p55"/>
            <p:cNvSpPr txBox="1"/>
            <p:nvPr/>
          </p:nvSpPr>
          <p:spPr>
            <a:xfrm>
              <a:off x="2239825" y="4365707"/>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Mars</a:t>
              </a:r>
              <a:endParaRPr b="0" i="0" sz="1200" u="none" cap="none" strike="noStrike">
                <a:solidFill>
                  <a:srgbClr val="434343"/>
                </a:solidFill>
                <a:latin typeface="Roboto"/>
                <a:ea typeface="Roboto"/>
                <a:cs typeface="Roboto"/>
                <a:sym typeface="Roboto"/>
              </a:endParaRPr>
            </a:p>
          </p:txBody>
        </p:sp>
        <p:sp>
          <p:nvSpPr>
            <p:cNvPr id="1689" name="Google Shape;1689;p55"/>
            <p:cNvSpPr/>
            <p:nvPr/>
          </p:nvSpPr>
          <p:spPr>
            <a:xfrm>
              <a:off x="2048375" y="4361474"/>
              <a:ext cx="191400" cy="1914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sp>
          <p:nvSpPr>
            <p:cNvPr id="1690" name="Google Shape;1690;p55"/>
            <p:cNvSpPr txBox="1"/>
            <p:nvPr/>
          </p:nvSpPr>
          <p:spPr>
            <a:xfrm>
              <a:off x="3361450" y="4365707"/>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Jupiter</a:t>
              </a:r>
              <a:endParaRPr b="0" i="0" sz="1200" u="none" cap="none" strike="noStrike">
                <a:solidFill>
                  <a:srgbClr val="434343"/>
                </a:solidFill>
                <a:latin typeface="Roboto"/>
                <a:ea typeface="Roboto"/>
                <a:cs typeface="Roboto"/>
                <a:sym typeface="Roboto"/>
              </a:endParaRPr>
            </a:p>
          </p:txBody>
        </p:sp>
        <p:sp>
          <p:nvSpPr>
            <p:cNvPr id="1691" name="Google Shape;1691;p55"/>
            <p:cNvSpPr/>
            <p:nvPr/>
          </p:nvSpPr>
          <p:spPr>
            <a:xfrm>
              <a:off x="3170000" y="4361474"/>
              <a:ext cx="191400" cy="1914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sp>
          <p:nvSpPr>
            <p:cNvPr id="1692" name="Google Shape;1692;p55"/>
            <p:cNvSpPr txBox="1"/>
            <p:nvPr/>
          </p:nvSpPr>
          <p:spPr>
            <a:xfrm>
              <a:off x="4483074" y="4365707"/>
              <a:ext cx="713400" cy="18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434343"/>
                  </a:solidFill>
                  <a:latin typeface="Roboto"/>
                  <a:ea typeface="Roboto"/>
                  <a:cs typeface="Roboto"/>
                  <a:sym typeface="Roboto"/>
                </a:rPr>
                <a:t>Saturn</a:t>
              </a:r>
              <a:endParaRPr b="0" i="0" sz="1200" u="none" cap="none" strike="noStrike">
                <a:solidFill>
                  <a:srgbClr val="434343"/>
                </a:solidFill>
                <a:latin typeface="Roboto"/>
                <a:ea typeface="Roboto"/>
                <a:cs typeface="Roboto"/>
                <a:sym typeface="Roboto"/>
              </a:endParaRPr>
            </a:p>
          </p:txBody>
        </p:sp>
        <p:sp>
          <p:nvSpPr>
            <p:cNvPr id="1693" name="Google Shape;1693;p55"/>
            <p:cNvSpPr/>
            <p:nvPr/>
          </p:nvSpPr>
          <p:spPr>
            <a:xfrm>
              <a:off x="4291624" y="4361474"/>
              <a:ext cx="191400" cy="1914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5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Data Charts Infographics</a:t>
            </a:r>
            <a:endParaRPr/>
          </a:p>
        </p:txBody>
      </p:sp>
      <p:grpSp>
        <p:nvGrpSpPr>
          <p:cNvPr id="1699" name="Google Shape;1699;p56"/>
          <p:cNvGrpSpPr/>
          <p:nvPr/>
        </p:nvGrpSpPr>
        <p:grpSpPr>
          <a:xfrm>
            <a:off x="1806790" y="1530588"/>
            <a:ext cx="5531100" cy="2177240"/>
            <a:chOff x="1806790" y="1382075"/>
            <a:chExt cx="5531100" cy="2177240"/>
          </a:xfrm>
        </p:grpSpPr>
        <p:cxnSp>
          <p:nvCxnSpPr>
            <p:cNvPr id="1700" name="Google Shape;1700;p56"/>
            <p:cNvCxnSpPr/>
            <p:nvPr/>
          </p:nvCxnSpPr>
          <p:spPr>
            <a:xfrm>
              <a:off x="1806790" y="1382075"/>
              <a:ext cx="5531100" cy="0"/>
            </a:xfrm>
            <a:prstGeom prst="straightConnector1">
              <a:avLst/>
            </a:prstGeom>
            <a:noFill/>
            <a:ln cap="flat" cmpd="sng" w="9525">
              <a:solidFill>
                <a:schemeClr val="lt2"/>
              </a:solidFill>
              <a:prstDash val="dashDot"/>
              <a:round/>
              <a:headEnd len="sm" w="sm" type="none"/>
              <a:tailEnd len="sm" w="sm" type="none"/>
            </a:ln>
          </p:spPr>
        </p:cxnSp>
        <p:cxnSp>
          <p:nvCxnSpPr>
            <p:cNvPr id="1701" name="Google Shape;1701;p56"/>
            <p:cNvCxnSpPr/>
            <p:nvPr/>
          </p:nvCxnSpPr>
          <p:spPr>
            <a:xfrm>
              <a:off x="1806790" y="1926385"/>
              <a:ext cx="5531100" cy="0"/>
            </a:xfrm>
            <a:prstGeom prst="straightConnector1">
              <a:avLst/>
            </a:prstGeom>
            <a:noFill/>
            <a:ln cap="flat" cmpd="sng" w="9525">
              <a:solidFill>
                <a:schemeClr val="lt2"/>
              </a:solidFill>
              <a:prstDash val="dashDot"/>
              <a:round/>
              <a:headEnd len="sm" w="sm" type="none"/>
              <a:tailEnd len="sm" w="sm" type="none"/>
            </a:ln>
          </p:spPr>
        </p:cxnSp>
        <p:cxnSp>
          <p:nvCxnSpPr>
            <p:cNvPr id="1702" name="Google Shape;1702;p56"/>
            <p:cNvCxnSpPr/>
            <p:nvPr/>
          </p:nvCxnSpPr>
          <p:spPr>
            <a:xfrm>
              <a:off x="1806790" y="2470695"/>
              <a:ext cx="5531100" cy="0"/>
            </a:xfrm>
            <a:prstGeom prst="straightConnector1">
              <a:avLst/>
            </a:prstGeom>
            <a:noFill/>
            <a:ln cap="flat" cmpd="sng" w="9525">
              <a:solidFill>
                <a:schemeClr val="lt2"/>
              </a:solidFill>
              <a:prstDash val="dashDot"/>
              <a:round/>
              <a:headEnd len="sm" w="sm" type="none"/>
              <a:tailEnd len="sm" w="sm" type="none"/>
            </a:ln>
          </p:spPr>
        </p:cxnSp>
        <p:cxnSp>
          <p:nvCxnSpPr>
            <p:cNvPr id="1703" name="Google Shape;1703;p56"/>
            <p:cNvCxnSpPr/>
            <p:nvPr/>
          </p:nvCxnSpPr>
          <p:spPr>
            <a:xfrm>
              <a:off x="1806790" y="3015005"/>
              <a:ext cx="5531100" cy="0"/>
            </a:xfrm>
            <a:prstGeom prst="straightConnector1">
              <a:avLst/>
            </a:prstGeom>
            <a:noFill/>
            <a:ln cap="flat" cmpd="sng" w="9525">
              <a:solidFill>
                <a:schemeClr val="lt2"/>
              </a:solidFill>
              <a:prstDash val="dashDot"/>
              <a:round/>
              <a:headEnd len="sm" w="sm" type="none"/>
              <a:tailEnd len="sm" w="sm" type="none"/>
            </a:ln>
          </p:spPr>
        </p:cxnSp>
        <p:cxnSp>
          <p:nvCxnSpPr>
            <p:cNvPr id="1704" name="Google Shape;1704;p56"/>
            <p:cNvCxnSpPr/>
            <p:nvPr/>
          </p:nvCxnSpPr>
          <p:spPr>
            <a:xfrm>
              <a:off x="1806790" y="3559315"/>
              <a:ext cx="5531100" cy="0"/>
            </a:xfrm>
            <a:prstGeom prst="straightConnector1">
              <a:avLst/>
            </a:prstGeom>
            <a:noFill/>
            <a:ln cap="flat" cmpd="sng" w="9525">
              <a:solidFill>
                <a:schemeClr val="lt2"/>
              </a:solidFill>
              <a:prstDash val="dashDot"/>
              <a:round/>
              <a:headEnd len="sm" w="sm" type="none"/>
              <a:tailEnd len="sm" w="sm" type="none"/>
            </a:ln>
          </p:spPr>
        </p:cxnSp>
      </p:grpSp>
      <p:grpSp>
        <p:nvGrpSpPr>
          <p:cNvPr id="1705" name="Google Shape;1705;p56"/>
          <p:cNvGrpSpPr/>
          <p:nvPr/>
        </p:nvGrpSpPr>
        <p:grpSpPr>
          <a:xfrm>
            <a:off x="1806800" y="1535788"/>
            <a:ext cx="5530700" cy="2716425"/>
            <a:chOff x="1806800" y="1387275"/>
            <a:chExt cx="5530700" cy="2716425"/>
          </a:xfrm>
        </p:grpSpPr>
        <p:sp>
          <p:nvSpPr>
            <p:cNvPr id="1706" name="Google Shape;1706;p56"/>
            <p:cNvSpPr/>
            <p:nvPr/>
          </p:nvSpPr>
          <p:spPr>
            <a:xfrm>
              <a:off x="1806800" y="1387275"/>
              <a:ext cx="1378500" cy="27162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6"/>
            <p:cNvSpPr/>
            <p:nvPr/>
          </p:nvSpPr>
          <p:spPr>
            <a:xfrm>
              <a:off x="2844850" y="1926375"/>
              <a:ext cx="1378500" cy="21771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6"/>
            <p:cNvSpPr/>
            <p:nvPr/>
          </p:nvSpPr>
          <p:spPr>
            <a:xfrm>
              <a:off x="3882900" y="2470500"/>
              <a:ext cx="1378500" cy="1632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6"/>
            <p:cNvSpPr/>
            <p:nvPr/>
          </p:nvSpPr>
          <p:spPr>
            <a:xfrm>
              <a:off x="4920950" y="3015000"/>
              <a:ext cx="1378500" cy="10887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6"/>
            <p:cNvSpPr/>
            <p:nvPr/>
          </p:nvSpPr>
          <p:spPr>
            <a:xfrm>
              <a:off x="5959000" y="3559325"/>
              <a:ext cx="1378500" cy="5442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1" name="Google Shape;1711;p56"/>
          <p:cNvGrpSpPr/>
          <p:nvPr/>
        </p:nvGrpSpPr>
        <p:grpSpPr>
          <a:xfrm>
            <a:off x="971598" y="1430138"/>
            <a:ext cx="6365902" cy="3099225"/>
            <a:chOff x="971598" y="1281625"/>
            <a:chExt cx="6365902" cy="3099225"/>
          </a:xfrm>
        </p:grpSpPr>
        <p:sp>
          <p:nvSpPr>
            <p:cNvPr id="1712" name="Google Shape;1712;p56"/>
            <p:cNvSpPr txBox="1"/>
            <p:nvPr/>
          </p:nvSpPr>
          <p:spPr>
            <a:xfrm>
              <a:off x="971598" y="3455725"/>
              <a:ext cx="758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$1000</a:t>
              </a:r>
              <a:endParaRPr b="0" i="0" sz="1100" u="none" cap="none" strike="noStrike">
                <a:solidFill>
                  <a:srgbClr val="434343"/>
                </a:solidFill>
                <a:latin typeface="Roboto"/>
                <a:ea typeface="Roboto"/>
                <a:cs typeface="Roboto"/>
                <a:sym typeface="Roboto"/>
              </a:endParaRPr>
            </a:p>
          </p:txBody>
        </p:sp>
        <p:sp>
          <p:nvSpPr>
            <p:cNvPr id="1713" name="Google Shape;1713;p56"/>
            <p:cNvSpPr txBox="1"/>
            <p:nvPr/>
          </p:nvSpPr>
          <p:spPr>
            <a:xfrm>
              <a:off x="971598" y="2912200"/>
              <a:ext cx="758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100" u="none" cap="none" strike="noStrike">
                  <a:solidFill>
                    <a:srgbClr val="434343"/>
                  </a:solidFill>
                  <a:latin typeface="Roboto"/>
                  <a:ea typeface="Roboto"/>
                  <a:cs typeface="Roboto"/>
                  <a:sym typeface="Roboto"/>
                </a:rPr>
                <a:t>$2000</a:t>
              </a:r>
              <a:endParaRPr b="0" i="0" sz="1100" u="none" cap="none" strike="noStrike">
                <a:solidFill>
                  <a:srgbClr val="434343"/>
                </a:solidFill>
                <a:latin typeface="Roboto"/>
                <a:ea typeface="Roboto"/>
                <a:cs typeface="Roboto"/>
                <a:sym typeface="Roboto"/>
              </a:endParaRPr>
            </a:p>
          </p:txBody>
        </p:sp>
        <p:sp>
          <p:nvSpPr>
            <p:cNvPr id="1714" name="Google Shape;1714;p56"/>
            <p:cNvSpPr txBox="1"/>
            <p:nvPr/>
          </p:nvSpPr>
          <p:spPr>
            <a:xfrm>
              <a:off x="971598" y="2368675"/>
              <a:ext cx="758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100" u="none" cap="none" strike="noStrike">
                  <a:solidFill>
                    <a:srgbClr val="434343"/>
                  </a:solidFill>
                  <a:latin typeface="Roboto"/>
                  <a:ea typeface="Roboto"/>
                  <a:cs typeface="Roboto"/>
                  <a:sym typeface="Roboto"/>
                </a:rPr>
                <a:t>$3000</a:t>
              </a:r>
              <a:endParaRPr b="0" i="0" sz="1100" u="none" cap="none" strike="noStrike">
                <a:solidFill>
                  <a:srgbClr val="434343"/>
                </a:solidFill>
                <a:latin typeface="Roboto"/>
                <a:ea typeface="Roboto"/>
                <a:cs typeface="Roboto"/>
                <a:sym typeface="Roboto"/>
              </a:endParaRPr>
            </a:p>
          </p:txBody>
        </p:sp>
        <p:sp>
          <p:nvSpPr>
            <p:cNvPr id="1715" name="Google Shape;1715;p56"/>
            <p:cNvSpPr txBox="1"/>
            <p:nvPr/>
          </p:nvSpPr>
          <p:spPr>
            <a:xfrm>
              <a:off x="971598" y="1825150"/>
              <a:ext cx="758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100" u="none" cap="none" strike="noStrike">
                  <a:solidFill>
                    <a:srgbClr val="434343"/>
                  </a:solidFill>
                  <a:latin typeface="Roboto"/>
                  <a:ea typeface="Roboto"/>
                  <a:cs typeface="Roboto"/>
                  <a:sym typeface="Roboto"/>
                </a:rPr>
                <a:t>$4000</a:t>
              </a:r>
              <a:endParaRPr b="0" i="0" sz="1100" u="none" cap="none" strike="noStrike">
                <a:solidFill>
                  <a:srgbClr val="434343"/>
                </a:solidFill>
                <a:latin typeface="Roboto"/>
                <a:ea typeface="Roboto"/>
                <a:cs typeface="Roboto"/>
                <a:sym typeface="Roboto"/>
              </a:endParaRPr>
            </a:p>
          </p:txBody>
        </p:sp>
        <p:sp>
          <p:nvSpPr>
            <p:cNvPr id="1716" name="Google Shape;1716;p56"/>
            <p:cNvSpPr txBox="1"/>
            <p:nvPr/>
          </p:nvSpPr>
          <p:spPr>
            <a:xfrm>
              <a:off x="971598" y="1281625"/>
              <a:ext cx="758400" cy="20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0" i="0" lang="en" sz="1100" u="none" cap="none" strike="noStrike">
                  <a:solidFill>
                    <a:srgbClr val="434343"/>
                  </a:solidFill>
                  <a:latin typeface="Roboto"/>
                  <a:ea typeface="Roboto"/>
                  <a:cs typeface="Roboto"/>
                  <a:sym typeface="Roboto"/>
                </a:rPr>
                <a:t>$5000</a:t>
              </a:r>
              <a:endParaRPr b="0" i="0" sz="1100" u="none" cap="none" strike="noStrike">
                <a:solidFill>
                  <a:srgbClr val="434343"/>
                </a:solidFill>
                <a:latin typeface="Roboto"/>
                <a:ea typeface="Roboto"/>
                <a:cs typeface="Roboto"/>
                <a:sym typeface="Roboto"/>
              </a:endParaRPr>
            </a:p>
          </p:txBody>
        </p:sp>
        <p:grpSp>
          <p:nvGrpSpPr>
            <p:cNvPr id="1717" name="Google Shape;1717;p56"/>
            <p:cNvGrpSpPr/>
            <p:nvPr/>
          </p:nvGrpSpPr>
          <p:grpSpPr>
            <a:xfrm>
              <a:off x="1806100" y="4103625"/>
              <a:ext cx="5531400" cy="277225"/>
              <a:chOff x="1806100" y="4103625"/>
              <a:chExt cx="5531400" cy="277225"/>
            </a:xfrm>
          </p:grpSpPr>
          <p:sp>
            <p:nvSpPr>
              <p:cNvPr id="1718" name="Google Shape;1718;p56"/>
              <p:cNvSpPr txBox="1"/>
              <p:nvPr/>
            </p:nvSpPr>
            <p:spPr>
              <a:xfrm>
                <a:off x="2142962" y="4179850"/>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1</a:t>
                </a:r>
                <a:endParaRPr b="0" i="0" sz="1100" u="none" cap="none" strike="noStrike">
                  <a:solidFill>
                    <a:srgbClr val="434343"/>
                  </a:solidFill>
                  <a:latin typeface="Roboto"/>
                  <a:ea typeface="Roboto"/>
                  <a:cs typeface="Roboto"/>
                  <a:sym typeface="Roboto"/>
                </a:endParaRPr>
              </a:p>
            </p:txBody>
          </p:sp>
          <p:sp>
            <p:nvSpPr>
              <p:cNvPr id="1719" name="Google Shape;1719;p56"/>
              <p:cNvSpPr txBox="1"/>
              <p:nvPr/>
            </p:nvSpPr>
            <p:spPr>
              <a:xfrm>
                <a:off x="3181012" y="4179850"/>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2</a:t>
                </a:r>
                <a:endParaRPr b="0" i="0" sz="1100" u="none" cap="none" strike="noStrike">
                  <a:solidFill>
                    <a:srgbClr val="434343"/>
                  </a:solidFill>
                  <a:latin typeface="Roboto"/>
                  <a:ea typeface="Roboto"/>
                  <a:cs typeface="Roboto"/>
                  <a:sym typeface="Roboto"/>
                </a:endParaRPr>
              </a:p>
            </p:txBody>
          </p:sp>
          <p:sp>
            <p:nvSpPr>
              <p:cNvPr id="1720" name="Google Shape;1720;p56"/>
              <p:cNvSpPr txBox="1"/>
              <p:nvPr/>
            </p:nvSpPr>
            <p:spPr>
              <a:xfrm>
                <a:off x="4219062" y="4179850"/>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3</a:t>
                </a:r>
                <a:endParaRPr b="0" i="0" sz="1100" u="none" cap="none" strike="noStrike">
                  <a:solidFill>
                    <a:srgbClr val="434343"/>
                  </a:solidFill>
                  <a:latin typeface="Roboto"/>
                  <a:ea typeface="Roboto"/>
                  <a:cs typeface="Roboto"/>
                  <a:sym typeface="Roboto"/>
                </a:endParaRPr>
              </a:p>
            </p:txBody>
          </p:sp>
          <p:sp>
            <p:nvSpPr>
              <p:cNvPr id="1721" name="Google Shape;1721;p56"/>
              <p:cNvSpPr txBox="1"/>
              <p:nvPr/>
            </p:nvSpPr>
            <p:spPr>
              <a:xfrm>
                <a:off x="5257112" y="4179850"/>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4</a:t>
                </a:r>
                <a:endParaRPr b="0" i="0" sz="1100" u="none" cap="none" strike="noStrike">
                  <a:solidFill>
                    <a:srgbClr val="434343"/>
                  </a:solidFill>
                  <a:latin typeface="Roboto"/>
                  <a:ea typeface="Roboto"/>
                  <a:cs typeface="Roboto"/>
                  <a:sym typeface="Roboto"/>
                </a:endParaRPr>
              </a:p>
            </p:txBody>
          </p:sp>
          <p:sp>
            <p:nvSpPr>
              <p:cNvPr id="1722" name="Google Shape;1722;p56"/>
              <p:cNvSpPr txBox="1"/>
              <p:nvPr/>
            </p:nvSpPr>
            <p:spPr>
              <a:xfrm>
                <a:off x="6295150" y="4179850"/>
                <a:ext cx="706200" cy="201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434343"/>
                    </a:solidFill>
                    <a:latin typeface="Roboto"/>
                    <a:ea typeface="Roboto"/>
                    <a:cs typeface="Roboto"/>
                    <a:sym typeface="Roboto"/>
                  </a:rPr>
                  <a:t>Item 5</a:t>
                </a:r>
                <a:endParaRPr b="0" i="0" sz="1100" u="none" cap="none" strike="noStrike">
                  <a:solidFill>
                    <a:srgbClr val="434343"/>
                  </a:solidFill>
                  <a:latin typeface="Roboto"/>
                  <a:ea typeface="Roboto"/>
                  <a:cs typeface="Roboto"/>
                  <a:sym typeface="Roboto"/>
                </a:endParaRPr>
              </a:p>
            </p:txBody>
          </p:sp>
          <p:cxnSp>
            <p:nvCxnSpPr>
              <p:cNvPr id="1723" name="Google Shape;1723;p56"/>
              <p:cNvCxnSpPr/>
              <p:nvPr/>
            </p:nvCxnSpPr>
            <p:spPr>
              <a:xfrm>
                <a:off x="1806100" y="4103625"/>
                <a:ext cx="5531400" cy="0"/>
              </a:xfrm>
              <a:prstGeom prst="straightConnector1">
                <a:avLst/>
              </a:prstGeom>
              <a:noFill/>
              <a:ln cap="flat" cmpd="sng" w="9525">
                <a:solidFill>
                  <a:schemeClr val="dk1"/>
                </a:solidFill>
                <a:prstDash val="solid"/>
                <a:round/>
                <a:headEnd len="sm" w="sm" type="none"/>
                <a:tailEnd len="sm" w="sm" type="none"/>
              </a:ln>
            </p:spPr>
          </p:cxn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27" name="Shape 1727"/>
        <p:cNvGrpSpPr/>
        <p:nvPr/>
      </p:nvGrpSpPr>
      <p:grpSpPr>
        <a:xfrm>
          <a:off x="0" y="0"/>
          <a:ext cx="0" cy="0"/>
          <a:chOff x="0" y="0"/>
          <a:chExt cx="0" cy="0"/>
        </a:xfrm>
      </p:grpSpPr>
      <p:sp>
        <p:nvSpPr>
          <p:cNvPr id="1728" name="Google Shape;1728;p57"/>
          <p:cNvSpPr txBox="1"/>
          <p:nvPr>
            <p:ph idx="4294967295"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729" name="Google Shape;1729;p57"/>
          <p:cNvSpPr txBox="1"/>
          <p:nvPr>
            <p:ph idx="4294967295" type="body"/>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SzPts val="1100"/>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SzPts val="1100"/>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SzPts val="1100"/>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t/>
            </a:r>
            <a:endParaRPr sz="1000">
              <a:solidFill>
                <a:srgbClr val="435D74"/>
              </a:solidFill>
              <a:latin typeface="Arial"/>
              <a:ea typeface="Arial"/>
              <a:cs typeface="Arial"/>
              <a:sym typeface="Arial"/>
            </a:endParaRPr>
          </a:p>
          <a:p>
            <a:pPr indent="0" lvl="0" marL="0" rtl="0" algn="ctr">
              <a:lnSpc>
                <a:spcPct val="115000"/>
              </a:lnSpc>
              <a:spcBef>
                <a:spcPts val="0"/>
              </a:spcBef>
              <a:spcAft>
                <a:spcPts val="0"/>
              </a:spcAft>
              <a:buSzPts val="1100"/>
              <a:buNone/>
            </a:pPr>
            <a:r>
              <a:t/>
            </a:r>
            <a:endParaRPr sz="1300">
              <a:solidFill>
                <a:srgbClr val="435D74"/>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300">
              <a:solidFill>
                <a:srgbClr val="435D74"/>
              </a:solidFill>
              <a:latin typeface="Arial"/>
              <a:ea typeface="Arial"/>
              <a:cs typeface="Arial"/>
              <a:sym typeface="Arial"/>
            </a:endParaRPr>
          </a:p>
        </p:txBody>
      </p:sp>
      <p:sp>
        <p:nvSpPr>
          <p:cNvPr id="1730" name="Google Shape;1730;p5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1000" u="none" cap="none" strike="noStrike">
                <a:solidFill>
                  <a:srgbClr val="FFFFFF"/>
                </a:solidFill>
                <a:latin typeface="Arial"/>
                <a:ea typeface="Arial"/>
                <a:cs typeface="Arial"/>
                <a:sym typeface="Arial"/>
              </a:rPr>
              <a:t>For more information about editing slides, please </a:t>
            </a:r>
            <a:r>
              <a:rPr b="0" i="0" lang="en" sz="900" u="none" cap="none" strike="noStrike">
                <a:solidFill>
                  <a:srgbClr val="FFFFFF"/>
                </a:solidFill>
                <a:latin typeface="Arial"/>
                <a:ea typeface="Arial"/>
                <a:cs typeface="Arial"/>
                <a:sym typeface="Arial"/>
              </a:rPr>
              <a:t>read </a:t>
            </a:r>
            <a:r>
              <a:rPr b="0" i="0" lang="en" sz="1000" u="none" cap="none" strike="noStrike">
                <a:solidFill>
                  <a:srgbClr val="FFFFFF"/>
                </a:solidFill>
                <a:latin typeface="Arial"/>
                <a:ea typeface="Arial"/>
                <a:cs typeface="Arial"/>
                <a:sym typeface="Arial"/>
              </a:rPr>
              <a:t>our FAQs or visit Slidesgo School:</a:t>
            </a:r>
            <a:endParaRPr b="0" i="0" sz="1000" u="none" cap="none" strike="noStrike">
              <a:solidFill>
                <a:srgbClr val="FFFFFF"/>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rPr b="0" i="0" lang="en" sz="1000" u="sng" cap="none" strike="noStrike">
                <a:solidFill>
                  <a:srgbClr val="869FB2"/>
                </a:solidFill>
                <a:latin typeface="Arial"/>
                <a:ea typeface="Arial"/>
                <a:cs typeface="Arial"/>
                <a:sym typeface="Arial"/>
                <a:hlinkClick r:id="rId4">
                  <a:extLst>
                    <a:ext uri="{A12FA001-AC4F-418D-AE19-62706E023703}">
                      <ahyp:hlinkClr val="tx"/>
                    </a:ext>
                  </a:extLst>
                </a:hlinkClick>
              </a:rPr>
              <a:t>https://slidesgo.com/faqs</a:t>
            </a:r>
            <a:r>
              <a:rPr b="0" i="0" lang="en" sz="1200" u="none" cap="none" strike="noStrike">
                <a:solidFill>
                  <a:srgbClr val="FFFFFF"/>
                </a:solidFill>
                <a:latin typeface="Arial"/>
                <a:ea typeface="Arial"/>
                <a:cs typeface="Arial"/>
                <a:sym typeface="Arial"/>
              </a:rPr>
              <a:t> </a:t>
            </a:r>
            <a:r>
              <a:rPr b="0" i="0" lang="en" sz="1000" u="none" cap="none" strike="noStrike">
                <a:solidFill>
                  <a:srgbClr val="FFFFFF"/>
                </a:solidFill>
                <a:latin typeface="Arial"/>
                <a:ea typeface="Arial"/>
                <a:cs typeface="Arial"/>
                <a:sym typeface="Arial"/>
              </a:rPr>
              <a:t>and</a:t>
            </a:r>
            <a:r>
              <a:rPr b="0" i="0" lang="en" sz="1200" u="none" cap="none" strike="noStrike">
                <a:solidFill>
                  <a:srgbClr val="FFFFFF"/>
                </a:solidFill>
                <a:latin typeface="Arial"/>
                <a:ea typeface="Arial"/>
                <a:cs typeface="Arial"/>
                <a:sym typeface="Arial"/>
              </a:rPr>
              <a:t> </a:t>
            </a:r>
            <a:r>
              <a:rPr b="0" i="0" lang="en" sz="1000" u="sng" cap="none" strike="noStrike">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b="0" i="0" sz="1000" u="sng" cap="none" strike="noStrike">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34" name="Shape 1734"/>
        <p:cNvGrpSpPr/>
        <p:nvPr/>
      </p:nvGrpSpPr>
      <p:grpSpPr>
        <a:xfrm>
          <a:off x="0" y="0"/>
          <a:ext cx="0" cy="0"/>
          <a:chOff x="0" y="0"/>
          <a:chExt cx="0" cy="0"/>
        </a:xfrm>
      </p:grpSpPr>
      <p:sp>
        <p:nvSpPr>
          <p:cNvPr id="1735" name="Google Shape;1735;p58"/>
          <p:cNvSpPr txBox="1"/>
          <p:nvPr>
            <p:ph idx="4294967295"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736" name="Google Shape;1736;p58"/>
          <p:cNvSpPr txBox="1"/>
          <p:nvPr>
            <p:ph idx="4294967295" type="body"/>
          </p:nvPr>
        </p:nvSpPr>
        <p:spPr>
          <a:xfrm>
            <a:off x="1048350" y="690275"/>
            <a:ext cx="7047300" cy="44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SzPts val="1100"/>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SzPts val="1100"/>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SzPts val="1100"/>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SzPts val="1100"/>
              <a:buNone/>
            </a:pPr>
            <a:r>
              <a:t/>
            </a:r>
            <a:endParaRPr sz="1000">
              <a:solidFill>
                <a:srgbClr val="FFFFFF"/>
              </a:solidFill>
              <a:latin typeface="Arial"/>
              <a:ea typeface="Arial"/>
              <a:cs typeface="Arial"/>
              <a:sym typeface="Arial"/>
            </a:endParaRPr>
          </a:p>
        </p:txBody>
      </p:sp>
      <p:sp>
        <p:nvSpPr>
          <p:cNvPr id="1737" name="Google Shape;1737;p58"/>
          <p:cNvSpPr txBox="1"/>
          <p:nvPr>
            <p:ph idx="4294967295" type="body"/>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lnSpc>
                <a:spcPct val="115000"/>
              </a:lnSpc>
              <a:spcBef>
                <a:spcPts val="0"/>
              </a:spcBef>
              <a:spcAft>
                <a:spcPts val="0"/>
              </a:spcAft>
              <a:buSzPts val="1100"/>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41" name="Shape 1741"/>
        <p:cNvGrpSpPr/>
        <p:nvPr/>
      </p:nvGrpSpPr>
      <p:grpSpPr>
        <a:xfrm>
          <a:off x="0" y="0"/>
          <a:ext cx="0" cy="0"/>
          <a:chOff x="0" y="0"/>
          <a:chExt cx="0" cy="0"/>
        </a:xfrm>
      </p:grpSpPr>
      <p:sp>
        <p:nvSpPr>
          <p:cNvPr id="1742" name="Google Shape;1742;p59"/>
          <p:cNvSpPr txBox="1"/>
          <p:nvPr>
            <p:ph idx="4294967295" type="title"/>
          </p:nvPr>
        </p:nvSpPr>
        <p:spPr>
          <a:xfrm>
            <a:off x="1068100" y="533189"/>
            <a:ext cx="7047300" cy="482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743" name="Google Shape;1743;p59"/>
          <p:cNvSpPr txBox="1"/>
          <p:nvPr>
            <p:ph idx="4294967295" type="body"/>
          </p:nvPr>
        </p:nvSpPr>
        <p:spPr>
          <a:xfrm>
            <a:off x="814075" y="1275800"/>
            <a:ext cx="6980400" cy="3183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100"/>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infographics</a:t>
            </a:r>
            <a:r>
              <a:rPr lang="en">
                <a:solidFill>
                  <a:schemeClr val="lt1"/>
                </a:solidFill>
                <a:latin typeface="Arial"/>
                <a:ea typeface="Arial"/>
                <a:cs typeface="Arial"/>
                <a:sym typeface="Arial"/>
              </a:rPr>
              <a:t> 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SzPts val="1100"/>
              <a:buNone/>
            </a:pPr>
            <a:r>
              <a:t/>
            </a:r>
            <a:endParaRPr>
              <a:solidFill>
                <a:srgbClr val="869FB2"/>
              </a:solidFill>
              <a:latin typeface="Arial"/>
              <a:ea typeface="Arial"/>
              <a:cs typeface="Arial"/>
              <a:sym typeface="Arial"/>
            </a:endParaRPr>
          </a:p>
        </p:txBody>
      </p:sp>
      <p:sp>
        <p:nvSpPr>
          <p:cNvPr id="1744" name="Google Shape;1744;p59"/>
          <p:cNvSpPr txBox="1"/>
          <p:nvPr/>
        </p:nvSpPr>
        <p:spPr>
          <a:xfrm>
            <a:off x="715075" y="1640334"/>
            <a:ext cx="5571300" cy="29319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FFFFFF"/>
              </a:buClr>
              <a:buSzPts val="1100"/>
              <a:buFont typeface="Arial"/>
              <a:buChar char="●"/>
            </a:pPr>
            <a:r>
              <a:rPr b="0" i="0" lang="en" sz="1100" u="none" cap="none" strike="noStrike">
                <a:solidFill>
                  <a:srgbClr val="FFFFFF"/>
                </a:solidFill>
                <a:latin typeface="Arial"/>
                <a:ea typeface="Arial"/>
                <a:cs typeface="Arial"/>
                <a:sym typeface="Arial"/>
              </a:rPr>
              <a:t>Choose your favourite infographic and insert it in your presentation using Ctrl C + Ctrl V or Cmd C + Cmd V in Mac.</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Proxima Nova"/>
              <a:buChar char="●"/>
            </a:pPr>
            <a:r>
              <a:rPr b="0" i="0" lang="en" sz="1100" u="none" cap="none" strike="noStrike">
                <a:solidFill>
                  <a:srgbClr val="FFFFFF"/>
                </a:solidFill>
                <a:latin typeface="Arial"/>
                <a:ea typeface="Arial"/>
                <a:cs typeface="Arial"/>
                <a:sym typeface="Arial"/>
              </a:rPr>
              <a:t>Select one of the parts and </a:t>
            </a:r>
            <a:r>
              <a:rPr b="1" i="0" lang="en" sz="1100" u="none" cap="none" strike="noStrike">
                <a:solidFill>
                  <a:srgbClr val="869FB2"/>
                </a:solidFill>
                <a:latin typeface="Arial"/>
                <a:ea typeface="Arial"/>
                <a:cs typeface="Arial"/>
                <a:sym typeface="Arial"/>
              </a:rPr>
              <a:t>ungroup</a:t>
            </a:r>
            <a:r>
              <a:rPr b="0" i="0" lang="en" sz="1100" u="none" cap="none" strike="noStrike">
                <a:solidFill>
                  <a:srgbClr val="FFFFFF"/>
                </a:solidFill>
                <a:latin typeface="Arial"/>
                <a:ea typeface="Arial"/>
                <a:cs typeface="Arial"/>
                <a:sym typeface="Arial"/>
              </a:rPr>
              <a:t> it by right-clicking and choosing “Ungroup”. </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Proxima Nova"/>
              <a:buChar char="●"/>
            </a:pPr>
            <a:r>
              <a:rPr b="1" i="0" lang="en" sz="1100" u="none" cap="none" strike="noStrike">
                <a:solidFill>
                  <a:srgbClr val="869FB2"/>
                </a:solidFill>
                <a:latin typeface="Arial"/>
                <a:ea typeface="Arial"/>
                <a:cs typeface="Arial"/>
                <a:sym typeface="Arial"/>
              </a:rPr>
              <a:t>Change the color</a:t>
            </a:r>
            <a:r>
              <a:rPr b="0" i="0" lang="en" sz="1100" u="none" cap="none" strike="noStrike">
                <a:solidFill>
                  <a:srgbClr val="FFFFFF"/>
                </a:solidFill>
                <a:latin typeface="Arial"/>
                <a:ea typeface="Arial"/>
                <a:cs typeface="Arial"/>
                <a:sym typeface="Arial"/>
              </a:rPr>
              <a:t> by clicking on the paint bucket. </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Proxima Nova"/>
              <a:buChar char="●"/>
            </a:pPr>
            <a:r>
              <a:rPr b="0" i="0" lang="en" sz="1100" u="none" cap="none" strike="noStrike">
                <a:solidFill>
                  <a:srgbClr val="FFFFFF"/>
                </a:solidFill>
                <a:latin typeface="Arial"/>
                <a:ea typeface="Arial"/>
                <a:cs typeface="Arial"/>
                <a:sym typeface="Arial"/>
              </a:rPr>
              <a:t>Then </a:t>
            </a:r>
            <a:r>
              <a:rPr b="1" i="0" lang="en" sz="1100" u="none" cap="none" strike="noStrike">
                <a:solidFill>
                  <a:srgbClr val="869FB2"/>
                </a:solidFill>
                <a:latin typeface="Arial"/>
                <a:ea typeface="Arial"/>
                <a:cs typeface="Arial"/>
                <a:sym typeface="Arial"/>
              </a:rPr>
              <a:t>resize</a:t>
            </a:r>
            <a:r>
              <a:rPr b="0" i="0" lang="en" sz="1100" u="none" cap="none" strike="noStrike">
                <a:solidFill>
                  <a:srgbClr val="FFFFFF"/>
                </a:solidFill>
                <a:latin typeface="Arial"/>
                <a:ea typeface="Arial"/>
                <a:cs typeface="Arial"/>
                <a:sym typeface="Arial"/>
              </a:rPr>
              <a:t> the element by clicking and dragging one of the square-shaped points of its bounding box (the cursor should look like a double-headed arrow). Remember to hold Shift while dragging to keep the proportions.</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Proxima Nova"/>
              <a:buChar char="●"/>
            </a:pPr>
            <a:r>
              <a:rPr b="1" i="0" lang="en" sz="1100" u="none" cap="none" strike="noStrike">
                <a:solidFill>
                  <a:srgbClr val="869FB2"/>
                </a:solidFill>
                <a:latin typeface="Arial"/>
                <a:ea typeface="Arial"/>
                <a:cs typeface="Arial"/>
                <a:sym typeface="Arial"/>
              </a:rPr>
              <a:t>Group</a:t>
            </a:r>
            <a:r>
              <a:rPr b="0" i="0" lang="en" sz="1100" u="none" cap="none" strike="noStrike">
                <a:solidFill>
                  <a:srgbClr val="FFFFFF"/>
                </a:solidFill>
                <a:latin typeface="Arial"/>
                <a:ea typeface="Arial"/>
                <a:cs typeface="Arial"/>
                <a:sym typeface="Arial"/>
              </a:rPr>
              <a:t> the elements again by selecting them, right-clicking and choosing “Group”.</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Arial"/>
              <a:buChar char="●"/>
            </a:pPr>
            <a:r>
              <a:rPr b="0" i="0" lang="en" sz="1100" u="none" cap="none" strike="noStrike">
                <a:solidFill>
                  <a:srgbClr val="FFFFFF"/>
                </a:solidFill>
                <a:latin typeface="Arial"/>
                <a:ea typeface="Arial"/>
                <a:cs typeface="Arial"/>
                <a:sym typeface="Arial"/>
              </a:rPr>
              <a:t>Repeat the steps above with the other parts and when you’re done editing, copy the end result and paste it into your presentation.</a:t>
            </a:r>
            <a:endParaRPr b="0" i="0" sz="1100" u="none" cap="none" strike="noStrike">
              <a:solidFill>
                <a:srgbClr val="FFFFFF"/>
              </a:solidFill>
              <a:latin typeface="Arial"/>
              <a:ea typeface="Arial"/>
              <a:cs typeface="Arial"/>
              <a:sym typeface="Arial"/>
            </a:endParaRPr>
          </a:p>
          <a:p>
            <a:pPr indent="-298450" lvl="0" marL="457200" marR="0" rtl="0" algn="l">
              <a:lnSpc>
                <a:spcPct val="115000"/>
              </a:lnSpc>
              <a:spcBef>
                <a:spcPts val="0"/>
              </a:spcBef>
              <a:spcAft>
                <a:spcPts val="0"/>
              </a:spcAft>
              <a:buClr>
                <a:srgbClr val="FFFFFF"/>
              </a:buClr>
              <a:buSzPts val="1100"/>
              <a:buFont typeface="Proxima Nova"/>
              <a:buChar char="●"/>
            </a:pPr>
            <a:r>
              <a:rPr b="0" i="0" lang="en" sz="1100" u="none" cap="none" strike="noStrike">
                <a:solidFill>
                  <a:srgbClr val="FFFFFF"/>
                </a:solidFill>
                <a:latin typeface="Arial"/>
                <a:ea typeface="Arial"/>
                <a:cs typeface="Arial"/>
                <a:sym typeface="Arial"/>
              </a:rPr>
              <a:t>Remember to choose the</a:t>
            </a:r>
            <a:r>
              <a:rPr b="0" i="0" lang="en" sz="1100" u="none" cap="none" strike="noStrike">
                <a:solidFill>
                  <a:srgbClr val="78909C"/>
                </a:solidFill>
                <a:latin typeface="Arial"/>
                <a:ea typeface="Arial"/>
                <a:cs typeface="Arial"/>
                <a:sym typeface="Arial"/>
              </a:rPr>
              <a:t> </a:t>
            </a:r>
            <a:r>
              <a:rPr b="0" i="0" lang="en" sz="1100" u="none" cap="none" strike="noStrike">
                <a:solidFill>
                  <a:srgbClr val="869FB2"/>
                </a:solidFill>
                <a:latin typeface="Arial"/>
                <a:ea typeface="Arial"/>
                <a:cs typeface="Arial"/>
                <a:sym typeface="Arial"/>
              </a:rPr>
              <a:t>“</a:t>
            </a:r>
            <a:r>
              <a:rPr b="1" i="0" lang="en" sz="1100" u="none" cap="none" strike="noStrike">
                <a:solidFill>
                  <a:srgbClr val="869FB2"/>
                </a:solidFill>
                <a:latin typeface="Arial"/>
                <a:ea typeface="Arial"/>
                <a:cs typeface="Arial"/>
                <a:sym typeface="Arial"/>
              </a:rPr>
              <a:t>Keep source formatting</a:t>
            </a:r>
            <a:r>
              <a:rPr b="0" i="0" lang="en" sz="1100" u="none" cap="none" strike="noStrike">
                <a:solidFill>
                  <a:srgbClr val="869FB2"/>
                </a:solidFill>
                <a:latin typeface="Arial"/>
                <a:ea typeface="Arial"/>
                <a:cs typeface="Arial"/>
                <a:sym typeface="Arial"/>
              </a:rPr>
              <a:t>”</a:t>
            </a:r>
            <a:r>
              <a:rPr b="0" i="0" lang="en" sz="1100" u="none" cap="none" strike="noStrike">
                <a:solidFill>
                  <a:srgbClr val="FFFFFF"/>
                </a:solidFill>
                <a:latin typeface="Arial"/>
                <a:ea typeface="Arial"/>
                <a:cs typeface="Arial"/>
                <a:sym typeface="Arial"/>
              </a:rPr>
              <a:t> option so that it keeps the design. For more info, please visit </a:t>
            </a:r>
            <a:r>
              <a:rPr b="1" i="0" lang="en" sz="1100" u="none" cap="none" strike="noStrike">
                <a:solidFill>
                  <a:srgbClr val="869FB2"/>
                </a:solidFill>
                <a:uFill>
                  <a:noFill/>
                </a:uFill>
                <a:latin typeface="Arial"/>
                <a:ea typeface="Arial"/>
                <a:cs typeface="Arial"/>
                <a:sym typeface="Arial"/>
                <a:hlinkClick r:id="rId4">
                  <a:extLst>
                    <a:ext uri="{A12FA001-AC4F-418D-AE19-62706E023703}">
                      <ahyp:hlinkClr val="tx"/>
                    </a:ext>
                  </a:extLst>
                </a:hlinkClick>
              </a:rPr>
              <a:t>Slidesgo School</a:t>
            </a:r>
            <a:r>
              <a:rPr b="0" i="0" lang="en" sz="1100" u="none" cap="none" strike="noStrike">
                <a:solidFill>
                  <a:srgbClr val="FFFFFF"/>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grpSp>
        <p:nvGrpSpPr>
          <p:cNvPr id="1745" name="Google Shape;1745;p59"/>
          <p:cNvGrpSpPr/>
          <p:nvPr/>
        </p:nvGrpSpPr>
        <p:grpSpPr>
          <a:xfrm>
            <a:off x="6874322" y="1729557"/>
            <a:ext cx="1446116" cy="2858697"/>
            <a:chOff x="6529419" y="1729630"/>
            <a:chExt cx="1480463" cy="2926594"/>
          </a:xfrm>
        </p:grpSpPr>
        <p:grpSp>
          <p:nvGrpSpPr>
            <p:cNvPr id="1746" name="Google Shape;1746;p59"/>
            <p:cNvGrpSpPr/>
            <p:nvPr/>
          </p:nvGrpSpPr>
          <p:grpSpPr>
            <a:xfrm>
              <a:off x="6556801" y="1729630"/>
              <a:ext cx="956596" cy="944294"/>
              <a:chOff x="3800319" y="1244877"/>
              <a:chExt cx="1098904" cy="1084772"/>
            </a:xfrm>
          </p:grpSpPr>
          <p:grpSp>
            <p:nvGrpSpPr>
              <p:cNvPr id="1747" name="Google Shape;1747;p59"/>
              <p:cNvGrpSpPr/>
              <p:nvPr/>
            </p:nvGrpSpPr>
            <p:grpSpPr>
              <a:xfrm>
                <a:off x="3800319" y="1244877"/>
                <a:ext cx="1098904" cy="1084772"/>
                <a:chOff x="3800319" y="1244877"/>
                <a:chExt cx="1098904" cy="1084772"/>
              </a:xfrm>
            </p:grpSpPr>
            <p:sp>
              <p:nvSpPr>
                <p:cNvPr id="1748" name="Google Shape;1748;p59"/>
                <p:cNvSpPr/>
                <p:nvPr/>
              </p:nvSpPr>
              <p:spPr>
                <a:xfrm>
                  <a:off x="3800319" y="1244877"/>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50" name="Google Shape;1750;p59"/>
              <p:cNvSpPr/>
              <p:nvPr/>
            </p:nvSpPr>
            <p:spPr>
              <a:xfrm>
                <a:off x="4162496" y="1599765"/>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1" name="Google Shape;1751;p59"/>
            <p:cNvGrpSpPr/>
            <p:nvPr/>
          </p:nvGrpSpPr>
          <p:grpSpPr>
            <a:xfrm>
              <a:off x="7053286" y="2227254"/>
              <a:ext cx="956596" cy="944252"/>
              <a:chOff x="4370663" y="1816530"/>
              <a:chExt cx="1098904" cy="1084724"/>
            </a:xfrm>
          </p:grpSpPr>
          <p:grpSp>
            <p:nvGrpSpPr>
              <p:cNvPr id="1752" name="Google Shape;1752;p59"/>
              <p:cNvGrpSpPr/>
              <p:nvPr/>
            </p:nvGrpSpPr>
            <p:grpSpPr>
              <a:xfrm>
                <a:off x="4370663" y="1816530"/>
                <a:ext cx="1098904" cy="1084724"/>
                <a:chOff x="4370663" y="1816530"/>
                <a:chExt cx="1098904" cy="1084724"/>
              </a:xfrm>
            </p:grpSpPr>
            <p:sp>
              <p:nvSpPr>
                <p:cNvPr id="1753" name="Google Shape;1753;p5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5" name="Google Shape;1755;p59"/>
              <p:cNvGrpSpPr/>
              <p:nvPr/>
            </p:nvGrpSpPr>
            <p:grpSpPr>
              <a:xfrm>
                <a:off x="4732628" y="2171596"/>
                <a:ext cx="374986" cy="374572"/>
                <a:chOff x="3303268" y="3817349"/>
                <a:chExt cx="346056" cy="345674"/>
              </a:xfrm>
            </p:grpSpPr>
            <p:sp>
              <p:nvSpPr>
                <p:cNvPr id="1756" name="Google Shape;1756;p5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60" name="Google Shape;1760;p59"/>
            <p:cNvGrpSpPr/>
            <p:nvPr/>
          </p:nvGrpSpPr>
          <p:grpSpPr>
            <a:xfrm>
              <a:off x="6547098" y="2715744"/>
              <a:ext cx="956596" cy="944315"/>
              <a:chOff x="3789173" y="2377690"/>
              <a:chExt cx="1098904" cy="1084796"/>
            </a:xfrm>
          </p:grpSpPr>
          <p:grpSp>
            <p:nvGrpSpPr>
              <p:cNvPr id="1761" name="Google Shape;1761;p59"/>
              <p:cNvGrpSpPr/>
              <p:nvPr/>
            </p:nvGrpSpPr>
            <p:grpSpPr>
              <a:xfrm>
                <a:off x="3789173" y="2377690"/>
                <a:ext cx="1098904" cy="1084796"/>
                <a:chOff x="3789173" y="2377690"/>
                <a:chExt cx="1098904" cy="1084796"/>
              </a:xfrm>
            </p:grpSpPr>
            <p:sp>
              <p:nvSpPr>
                <p:cNvPr id="1762" name="Google Shape;1762;p5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4" name="Google Shape;1764;p59"/>
              <p:cNvGrpSpPr/>
              <p:nvPr/>
            </p:nvGrpSpPr>
            <p:grpSpPr>
              <a:xfrm>
                <a:off x="4151137" y="2732796"/>
                <a:ext cx="374986" cy="374572"/>
                <a:chOff x="3752358" y="3817349"/>
                <a:chExt cx="346056" cy="345674"/>
              </a:xfrm>
            </p:grpSpPr>
            <p:sp>
              <p:nvSpPr>
                <p:cNvPr id="1765" name="Google Shape;1765;p5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69" name="Google Shape;1769;p59"/>
            <p:cNvGrpSpPr/>
            <p:nvPr/>
          </p:nvGrpSpPr>
          <p:grpSpPr>
            <a:xfrm>
              <a:off x="7034853" y="3222917"/>
              <a:ext cx="956596" cy="944252"/>
              <a:chOff x="4349489" y="2960313"/>
              <a:chExt cx="1098904" cy="1084724"/>
            </a:xfrm>
          </p:grpSpPr>
          <p:grpSp>
            <p:nvGrpSpPr>
              <p:cNvPr id="1770" name="Google Shape;1770;p59"/>
              <p:cNvGrpSpPr/>
              <p:nvPr/>
            </p:nvGrpSpPr>
            <p:grpSpPr>
              <a:xfrm>
                <a:off x="4349489" y="2960313"/>
                <a:ext cx="1098904" cy="1084724"/>
                <a:chOff x="4349489" y="2960313"/>
                <a:chExt cx="1098904" cy="1084724"/>
              </a:xfrm>
            </p:grpSpPr>
            <p:sp>
              <p:nvSpPr>
                <p:cNvPr id="1771" name="Google Shape;1771;p5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3" name="Google Shape;1773;p59"/>
              <p:cNvGrpSpPr/>
              <p:nvPr/>
            </p:nvGrpSpPr>
            <p:grpSpPr>
              <a:xfrm>
                <a:off x="4732657" y="3315384"/>
                <a:ext cx="374952" cy="374572"/>
                <a:chOff x="4201447" y="3817349"/>
                <a:chExt cx="346024" cy="345674"/>
              </a:xfrm>
            </p:grpSpPr>
            <p:sp>
              <p:nvSpPr>
                <p:cNvPr id="1774" name="Google Shape;1774;p5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76" name="Google Shape;1776;p59"/>
            <p:cNvGrpSpPr/>
            <p:nvPr/>
          </p:nvGrpSpPr>
          <p:grpSpPr>
            <a:xfrm>
              <a:off x="6529419" y="3711909"/>
              <a:ext cx="956596" cy="944315"/>
              <a:chOff x="3768864" y="3522050"/>
              <a:chExt cx="1098904" cy="1084796"/>
            </a:xfrm>
          </p:grpSpPr>
          <p:grpSp>
            <p:nvGrpSpPr>
              <p:cNvPr id="1777" name="Google Shape;1777;p59"/>
              <p:cNvGrpSpPr/>
              <p:nvPr/>
            </p:nvGrpSpPr>
            <p:grpSpPr>
              <a:xfrm>
                <a:off x="3768864" y="3522050"/>
                <a:ext cx="1098904" cy="1084796"/>
                <a:chOff x="3768864" y="3522050"/>
                <a:chExt cx="1098904" cy="1084796"/>
              </a:xfrm>
            </p:grpSpPr>
            <p:sp>
              <p:nvSpPr>
                <p:cNvPr id="1778" name="Google Shape;1778;p5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0" name="Google Shape;1780;p59"/>
              <p:cNvGrpSpPr/>
              <p:nvPr/>
            </p:nvGrpSpPr>
            <p:grpSpPr>
              <a:xfrm>
                <a:off x="4139616" y="3871555"/>
                <a:ext cx="357419" cy="357005"/>
                <a:chOff x="7482229" y="3351230"/>
                <a:chExt cx="357419" cy="357005"/>
              </a:xfrm>
            </p:grpSpPr>
            <p:sp>
              <p:nvSpPr>
                <p:cNvPr id="1781" name="Google Shape;1781;p5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Gender Gap Is Consistent, </a:t>
            </a:r>
            <a:endParaRPr/>
          </a:p>
          <a:p>
            <a:pPr indent="0" lvl="0" marL="0" rtl="0" algn="ctr">
              <a:lnSpc>
                <a:spcPct val="100000"/>
              </a:lnSpc>
              <a:spcBef>
                <a:spcPts val="0"/>
              </a:spcBef>
              <a:spcAft>
                <a:spcPts val="0"/>
              </a:spcAft>
              <a:buSzPts val="2500"/>
              <a:buNone/>
            </a:pPr>
            <a:r>
              <a:rPr lang="en"/>
              <a:t>With No Variation Across Education Levels</a:t>
            </a:r>
            <a:endParaRPr/>
          </a:p>
        </p:txBody>
      </p:sp>
      <p:grpSp>
        <p:nvGrpSpPr>
          <p:cNvPr id="146" name="Google Shape;146;p19"/>
          <p:cNvGrpSpPr/>
          <p:nvPr/>
        </p:nvGrpSpPr>
        <p:grpSpPr>
          <a:xfrm>
            <a:off x="310924" y="734724"/>
            <a:ext cx="4162067" cy="1483443"/>
            <a:chOff x="741848" y="1227650"/>
            <a:chExt cx="8236823" cy="1483443"/>
          </a:xfrm>
        </p:grpSpPr>
        <p:sp>
          <p:nvSpPr>
            <p:cNvPr id="147" name="Google Shape;147;p19"/>
            <p:cNvSpPr txBox="1"/>
            <p:nvPr/>
          </p:nvSpPr>
          <p:spPr>
            <a:xfrm>
              <a:off x="741848" y="122765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Insight</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48" name="Google Shape;148;p19"/>
            <p:cNvSpPr txBox="1"/>
            <p:nvPr/>
          </p:nvSpPr>
          <p:spPr>
            <a:xfrm>
              <a:off x="741871" y="1518893"/>
              <a:ext cx="8236800" cy="119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sz="1200">
                <a:solidFill>
                  <a:srgbClr val="434343"/>
                </a:solidFill>
                <a:latin typeface="Roboto"/>
                <a:ea typeface="Roboto"/>
                <a:cs typeface="Roboto"/>
                <a:sym typeface="Roboto"/>
              </a:endParaRPr>
            </a:p>
          </p:txBody>
        </p:sp>
      </p:grpSp>
      <p:grpSp>
        <p:nvGrpSpPr>
          <p:cNvPr id="149" name="Google Shape;149;p19"/>
          <p:cNvGrpSpPr/>
          <p:nvPr/>
        </p:nvGrpSpPr>
        <p:grpSpPr>
          <a:xfrm>
            <a:off x="310925" y="2646424"/>
            <a:ext cx="4242373" cy="1629392"/>
            <a:chOff x="710275" y="3094800"/>
            <a:chExt cx="3472800" cy="802379"/>
          </a:xfrm>
        </p:grpSpPr>
        <p:sp>
          <p:nvSpPr>
            <p:cNvPr id="150" name="Google Shape;150;p19"/>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3"/>
                  </a:solidFill>
                  <a:latin typeface="Fira Sans Extra Condensed Medium"/>
                  <a:ea typeface="Fira Sans Extra Condensed Medium"/>
                  <a:cs typeface="Fira Sans Extra Condensed Medium"/>
                  <a:sym typeface="Fira Sans Extra Condensed Medium"/>
                </a:rPr>
                <a:t>Implication</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51" name="Google Shape;151;p19"/>
            <p:cNvSpPr txBox="1"/>
            <p:nvPr/>
          </p:nvSpPr>
          <p:spPr>
            <a:xfrm>
              <a:off x="710275" y="3318479"/>
              <a:ext cx="34728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b="0" i="0" sz="1200" u="none" cap="none" strike="noStrike">
                <a:solidFill>
                  <a:srgbClr val="434343"/>
                </a:solidFill>
                <a:latin typeface="Roboto"/>
                <a:ea typeface="Roboto"/>
                <a:cs typeface="Roboto"/>
                <a:sym typeface="Roboto"/>
              </a:endParaRPr>
            </a:p>
          </p:txBody>
        </p:sp>
      </p:grpSp>
      <p:pic>
        <p:nvPicPr>
          <p:cNvPr id="152" name="Google Shape;152;p19"/>
          <p:cNvPicPr preferRelativeResize="0"/>
          <p:nvPr/>
        </p:nvPicPr>
        <p:blipFill>
          <a:blip r:embed="rId3">
            <a:alphaModFix/>
          </a:blip>
          <a:stretch>
            <a:fillRect/>
          </a:stretch>
        </p:blipFill>
        <p:spPr>
          <a:xfrm>
            <a:off x="2525525" y="1070675"/>
            <a:ext cx="6334403" cy="3488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Wage Growth Seems To Be Generally Aligned Across Genders, </a:t>
            </a:r>
            <a:endParaRPr/>
          </a:p>
          <a:p>
            <a:pPr indent="0" lvl="0" marL="0" rtl="0" algn="ctr">
              <a:lnSpc>
                <a:spcPct val="100000"/>
              </a:lnSpc>
              <a:spcBef>
                <a:spcPts val="0"/>
              </a:spcBef>
              <a:spcAft>
                <a:spcPts val="0"/>
              </a:spcAft>
              <a:buSzPts val="2500"/>
              <a:buNone/>
            </a:pPr>
            <a:r>
              <a:rPr lang="en"/>
              <a:t>Perhaps Lagged For Females Across Lower Education Levels</a:t>
            </a:r>
            <a:endParaRPr/>
          </a:p>
        </p:txBody>
      </p:sp>
      <p:grpSp>
        <p:nvGrpSpPr>
          <p:cNvPr id="158" name="Google Shape;158;p20"/>
          <p:cNvGrpSpPr/>
          <p:nvPr/>
        </p:nvGrpSpPr>
        <p:grpSpPr>
          <a:xfrm>
            <a:off x="310924" y="734724"/>
            <a:ext cx="4162067" cy="1483443"/>
            <a:chOff x="741848" y="1227650"/>
            <a:chExt cx="8236823" cy="1483443"/>
          </a:xfrm>
        </p:grpSpPr>
        <p:sp>
          <p:nvSpPr>
            <p:cNvPr id="159" name="Google Shape;159;p20"/>
            <p:cNvSpPr txBox="1"/>
            <p:nvPr/>
          </p:nvSpPr>
          <p:spPr>
            <a:xfrm>
              <a:off x="741848" y="122765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Insight</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60" name="Google Shape;160;p20"/>
            <p:cNvSpPr txBox="1"/>
            <p:nvPr/>
          </p:nvSpPr>
          <p:spPr>
            <a:xfrm>
              <a:off x="741871" y="1518893"/>
              <a:ext cx="8236800" cy="119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sz="1200">
                <a:solidFill>
                  <a:srgbClr val="434343"/>
                </a:solidFill>
                <a:latin typeface="Roboto"/>
                <a:ea typeface="Roboto"/>
                <a:cs typeface="Roboto"/>
                <a:sym typeface="Roboto"/>
              </a:endParaRPr>
            </a:p>
          </p:txBody>
        </p:sp>
      </p:grpSp>
      <p:grpSp>
        <p:nvGrpSpPr>
          <p:cNvPr id="161" name="Google Shape;161;p20"/>
          <p:cNvGrpSpPr/>
          <p:nvPr/>
        </p:nvGrpSpPr>
        <p:grpSpPr>
          <a:xfrm>
            <a:off x="310925" y="2646424"/>
            <a:ext cx="4242373" cy="1629392"/>
            <a:chOff x="710275" y="3094800"/>
            <a:chExt cx="3472800" cy="802379"/>
          </a:xfrm>
        </p:grpSpPr>
        <p:sp>
          <p:nvSpPr>
            <p:cNvPr id="162" name="Google Shape;162;p20"/>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3"/>
                  </a:solidFill>
                  <a:latin typeface="Fira Sans Extra Condensed Medium"/>
                  <a:ea typeface="Fira Sans Extra Condensed Medium"/>
                  <a:cs typeface="Fira Sans Extra Condensed Medium"/>
                  <a:sym typeface="Fira Sans Extra Condensed Medium"/>
                </a:rPr>
                <a:t>Implication</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163" name="Google Shape;163;p20"/>
            <p:cNvSpPr txBox="1"/>
            <p:nvPr/>
          </p:nvSpPr>
          <p:spPr>
            <a:xfrm>
              <a:off x="710275" y="3318479"/>
              <a:ext cx="34728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b="0" i="0" sz="1200" u="none" cap="none" strike="noStrike">
                <a:solidFill>
                  <a:srgbClr val="434343"/>
                </a:solidFill>
                <a:latin typeface="Roboto"/>
                <a:ea typeface="Roboto"/>
                <a:cs typeface="Roboto"/>
                <a:sym typeface="Roboto"/>
              </a:endParaRPr>
            </a:p>
          </p:txBody>
        </p:sp>
      </p:grpSp>
      <p:pic>
        <p:nvPicPr>
          <p:cNvPr id="164" name="Google Shape;164;p20"/>
          <p:cNvPicPr preferRelativeResize="0"/>
          <p:nvPr/>
        </p:nvPicPr>
        <p:blipFill>
          <a:blip r:embed="rId3">
            <a:alphaModFix/>
          </a:blip>
          <a:stretch>
            <a:fillRect/>
          </a:stretch>
        </p:blipFill>
        <p:spPr>
          <a:xfrm>
            <a:off x="3111675" y="829925"/>
            <a:ext cx="4767549" cy="2705049"/>
          </a:xfrm>
          <a:prstGeom prst="rect">
            <a:avLst/>
          </a:prstGeom>
          <a:noFill/>
          <a:ln>
            <a:noFill/>
          </a:ln>
        </p:spPr>
      </p:pic>
      <p:pic>
        <p:nvPicPr>
          <p:cNvPr id="165" name="Google Shape;165;p20"/>
          <p:cNvPicPr preferRelativeResize="0"/>
          <p:nvPr/>
        </p:nvPicPr>
        <p:blipFill>
          <a:blip r:embed="rId4">
            <a:alphaModFix/>
          </a:blip>
          <a:stretch>
            <a:fillRect/>
          </a:stretch>
        </p:blipFill>
        <p:spPr>
          <a:xfrm>
            <a:off x="3071188" y="3616900"/>
            <a:ext cx="2368200" cy="1385301"/>
          </a:xfrm>
          <a:prstGeom prst="rect">
            <a:avLst/>
          </a:prstGeom>
          <a:noFill/>
          <a:ln>
            <a:noFill/>
          </a:ln>
        </p:spPr>
      </p:pic>
      <p:pic>
        <p:nvPicPr>
          <p:cNvPr id="166" name="Google Shape;166;p20"/>
          <p:cNvPicPr preferRelativeResize="0"/>
          <p:nvPr/>
        </p:nvPicPr>
        <p:blipFill>
          <a:blip r:embed="rId5">
            <a:alphaModFix/>
          </a:blip>
          <a:stretch>
            <a:fillRect/>
          </a:stretch>
        </p:blipFill>
        <p:spPr>
          <a:xfrm>
            <a:off x="5691563" y="3616900"/>
            <a:ext cx="2452101" cy="1385299"/>
          </a:xfrm>
          <a:prstGeom prst="rect">
            <a:avLst/>
          </a:prstGeom>
          <a:noFill/>
          <a:ln>
            <a:noFill/>
          </a:ln>
        </p:spPr>
      </p:pic>
      <p:pic>
        <p:nvPicPr>
          <p:cNvPr id="167" name="Google Shape;167;p20"/>
          <p:cNvPicPr preferRelativeResize="0"/>
          <p:nvPr/>
        </p:nvPicPr>
        <p:blipFill>
          <a:blip r:embed="rId6">
            <a:alphaModFix/>
          </a:blip>
          <a:stretch>
            <a:fillRect/>
          </a:stretch>
        </p:blipFill>
        <p:spPr>
          <a:xfrm>
            <a:off x="3676650" y="1924050"/>
            <a:ext cx="1790700" cy="129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p:nvPr/>
        </p:nvSpPr>
        <p:spPr>
          <a:xfrm>
            <a:off x="454250" y="2972300"/>
            <a:ext cx="8107200" cy="17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3" name="Google Shape;173;p21"/>
          <p:cNvSpPr/>
          <p:nvPr/>
        </p:nvSpPr>
        <p:spPr>
          <a:xfrm>
            <a:off x="3391363" y="2626063"/>
            <a:ext cx="685800" cy="6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4" name="Google Shape;174;p21"/>
          <p:cNvSpPr/>
          <p:nvPr/>
        </p:nvSpPr>
        <p:spPr>
          <a:xfrm>
            <a:off x="454250" y="1096100"/>
            <a:ext cx="8107200" cy="139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75" name="Google Shape;175;p2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Conclusion &amp; Next Steps</a:t>
            </a:r>
            <a:endParaRPr>
              <a:solidFill>
                <a:srgbClr val="000000"/>
              </a:solidFill>
            </a:endParaRPr>
          </a:p>
        </p:txBody>
      </p:sp>
      <p:sp>
        <p:nvSpPr>
          <p:cNvPr id="176" name="Google Shape;176;p21"/>
          <p:cNvSpPr txBox="1"/>
          <p:nvPr/>
        </p:nvSpPr>
        <p:spPr>
          <a:xfrm>
            <a:off x="422750" y="1010550"/>
            <a:ext cx="8313000" cy="361800"/>
          </a:xfrm>
          <a:prstGeom prst="rect">
            <a:avLst/>
          </a:prstGeom>
          <a:noFill/>
          <a:ln>
            <a:noFill/>
          </a:ln>
        </p:spPr>
        <p:txBody>
          <a:bodyPr anchorCtr="0" anchor="t" bIns="91425" lIns="91425" spcFirstLastPara="1" rIns="91425" wrap="square" tIns="91425">
            <a:spAutoFit/>
          </a:bodyPr>
          <a:lstStyle/>
          <a:p>
            <a:pPr indent="-228600" lvl="0" marL="990600" rtl="0" algn="l">
              <a:lnSpc>
                <a:spcPct val="115000"/>
              </a:lnSpc>
              <a:spcBef>
                <a:spcPts val="0"/>
              </a:spcBef>
              <a:spcAft>
                <a:spcPts val="0"/>
              </a:spcAft>
              <a:buClr>
                <a:srgbClr val="1D1C1D"/>
              </a:buClr>
              <a:buSzPts val="1150"/>
              <a:buNone/>
            </a:pPr>
            <a:r>
              <a:t/>
            </a:r>
            <a:endParaRPr sz="1150">
              <a:solidFill>
                <a:srgbClr val="1D1C1D"/>
              </a:solidFill>
              <a:highlight>
                <a:srgbClr val="F8F8F8"/>
              </a:highlight>
            </a:endParaRPr>
          </a:p>
        </p:txBody>
      </p:sp>
      <p:pic>
        <p:nvPicPr>
          <p:cNvPr id="177" name="Google Shape;177;p21"/>
          <p:cNvPicPr preferRelativeResize="0"/>
          <p:nvPr/>
        </p:nvPicPr>
        <p:blipFill>
          <a:blip r:embed="rId3">
            <a:alphaModFix/>
          </a:blip>
          <a:stretch>
            <a:fillRect/>
          </a:stretch>
        </p:blipFill>
        <p:spPr>
          <a:xfrm>
            <a:off x="542925" y="1173037"/>
            <a:ext cx="1278509" cy="1238125"/>
          </a:xfrm>
          <a:prstGeom prst="rect">
            <a:avLst/>
          </a:prstGeom>
          <a:noFill/>
          <a:ln>
            <a:noFill/>
          </a:ln>
        </p:spPr>
      </p:pic>
      <p:sp>
        <p:nvSpPr>
          <p:cNvPr id="178" name="Google Shape;178;p21"/>
          <p:cNvSpPr txBox="1"/>
          <p:nvPr/>
        </p:nvSpPr>
        <p:spPr>
          <a:xfrm>
            <a:off x="1874325" y="1207250"/>
            <a:ext cx="6629400" cy="1108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Roboto"/>
              <a:buChar char="★"/>
            </a:pPr>
            <a:r>
              <a:rPr b="1" lang="en" sz="1300">
                <a:latin typeface="Roboto"/>
                <a:ea typeface="Roboto"/>
                <a:cs typeface="Roboto"/>
                <a:sym typeface="Roboto"/>
              </a:rPr>
              <a:t>Level of education does not seem to impact pay (at least in aggregate)</a:t>
            </a:r>
            <a:endParaRPr b="1" sz="1300">
              <a:latin typeface="Roboto"/>
              <a:ea typeface="Roboto"/>
              <a:cs typeface="Roboto"/>
              <a:sym typeface="Roboto"/>
            </a:endParaRPr>
          </a:p>
          <a:p>
            <a:pPr indent="0" lvl="0" marL="457200" rtl="0" algn="l">
              <a:spcBef>
                <a:spcPts val="0"/>
              </a:spcBef>
              <a:spcAft>
                <a:spcPts val="0"/>
              </a:spcAft>
              <a:buNone/>
            </a:pPr>
            <a:r>
              <a:t/>
            </a:r>
            <a:endParaRPr b="1" sz="1300">
              <a:latin typeface="Roboto"/>
              <a:ea typeface="Roboto"/>
              <a:cs typeface="Roboto"/>
              <a:sym typeface="Roboto"/>
            </a:endParaRPr>
          </a:p>
          <a:p>
            <a:pPr indent="-336550" lvl="0" marL="457200" rtl="0" algn="l">
              <a:spcBef>
                <a:spcPts val="0"/>
              </a:spcBef>
              <a:spcAft>
                <a:spcPts val="0"/>
              </a:spcAft>
              <a:buSzPts val="1700"/>
              <a:buFont typeface="Roboto"/>
              <a:buChar char="★"/>
            </a:pPr>
            <a:r>
              <a:rPr b="1" lang="en" sz="1300">
                <a:latin typeface="Roboto"/>
                <a:ea typeface="Roboto"/>
                <a:cs typeface="Roboto"/>
                <a:sym typeface="Roboto"/>
              </a:rPr>
              <a:t>While the gender pay gap has improved, growth rate of salary for men is noticeably higher than that of female</a:t>
            </a:r>
            <a:endParaRPr sz="1700">
              <a:latin typeface="Roboto"/>
              <a:ea typeface="Roboto"/>
              <a:cs typeface="Roboto"/>
              <a:sym typeface="Roboto"/>
            </a:endParaRPr>
          </a:p>
        </p:txBody>
      </p:sp>
      <p:pic>
        <p:nvPicPr>
          <p:cNvPr id="179" name="Google Shape;179;p21"/>
          <p:cNvPicPr preferRelativeResize="0"/>
          <p:nvPr/>
        </p:nvPicPr>
        <p:blipFill rotWithShape="1">
          <a:blip r:embed="rId4">
            <a:alphaModFix/>
          </a:blip>
          <a:srcRect b="8924" l="19451" r="15537" t="10818"/>
          <a:stretch/>
        </p:blipFill>
        <p:spPr>
          <a:xfrm>
            <a:off x="3523263" y="2749862"/>
            <a:ext cx="422025" cy="438225"/>
          </a:xfrm>
          <a:prstGeom prst="rect">
            <a:avLst/>
          </a:prstGeom>
          <a:noFill/>
          <a:ln>
            <a:noFill/>
          </a:ln>
        </p:spPr>
      </p:pic>
      <p:pic>
        <p:nvPicPr>
          <p:cNvPr id="180" name="Google Shape;180;p21"/>
          <p:cNvPicPr preferRelativeResize="0"/>
          <p:nvPr/>
        </p:nvPicPr>
        <p:blipFill>
          <a:blip r:embed="rId5">
            <a:alphaModFix/>
          </a:blip>
          <a:stretch>
            <a:fillRect/>
          </a:stretch>
        </p:blipFill>
        <p:spPr>
          <a:xfrm>
            <a:off x="467550" y="3269313"/>
            <a:ext cx="1429250" cy="1161275"/>
          </a:xfrm>
          <a:prstGeom prst="rect">
            <a:avLst/>
          </a:prstGeom>
          <a:noFill/>
          <a:ln>
            <a:noFill/>
          </a:ln>
        </p:spPr>
      </p:pic>
      <p:sp>
        <p:nvSpPr>
          <p:cNvPr id="181" name="Google Shape;181;p21"/>
          <p:cNvSpPr/>
          <p:nvPr/>
        </p:nvSpPr>
        <p:spPr>
          <a:xfrm>
            <a:off x="6398513" y="2626063"/>
            <a:ext cx="685800" cy="6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82" name="Google Shape;182;p21"/>
          <p:cNvPicPr preferRelativeResize="0"/>
          <p:nvPr/>
        </p:nvPicPr>
        <p:blipFill rotWithShape="1">
          <a:blip r:embed="rId6">
            <a:alphaModFix/>
          </a:blip>
          <a:srcRect b="9785" l="15194" r="15616" t="6790"/>
          <a:stretch/>
        </p:blipFill>
        <p:spPr>
          <a:xfrm>
            <a:off x="6530400" y="2756513"/>
            <a:ext cx="422025" cy="424911"/>
          </a:xfrm>
          <a:prstGeom prst="rect">
            <a:avLst/>
          </a:prstGeom>
          <a:noFill/>
          <a:ln>
            <a:noFill/>
          </a:ln>
        </p:spPr>
      </p:pic>
      <p:sp>
        <p:nvSpPr>
          <p:cNvPr id="183" name="Google Shape;183;p21"/>
          <p:cNvSpPr txBox="1"/>
          <p:nvPr/>
        </p:nvSpPr>
        <p:spPr>
          <a:xfrm>
            <a:off x="2257913" y="3381375"/>
            <a:ext cx="2667000" cy="1385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Analyze </a:t>
            </a:r>
            <a:r>
              <a:rPr b="1" lang="en" sz="1100">
                <a:latin typeface="Roboto"/>
                <a:ea typeface="Roboto"/>
                <a:cs typeface="Roboto"/>
                <a:sym typeface="Roboto"/>
              </a:rPr>
              <a:t>additional data dimensions</a:t>
            </a:r>
            <a:r>
              <a:rPr lang="en" sz="1100">
                <a:latin typeface="Roboto"/>
                <a:ea typeface="Roboto"/>
                <a:cs typeface="Roboto"/>
                <a:sym typeface="Roboto"/>
              </a:rPr>
              <a:t> to get more </a:t>
            </a:r>
            <a:r>
              <a:rPr b="1" lang="en" sz="1100">
                <a:latin typeface="Roboto"/>
                <a:ea typeface="Roboto"/>
                <a:cs typeface="Roboto"/>
                <a:sym typeface="Roboto"/>
              </a:rPr>
              <a:t>granular insights</a:t>
            </a:r>
            <a:r>
              <a:rPr lang="en" sz="1100">
                <a:latin typeface="Roboto"/>
                <a:ea typeface="Roboto"/>
                <a:cs typeface="Roboto"/>
                <a:sym typeface="Roboto"/>
              </a:rPr>
              <a:t>:</a:t>
            </a:r>
            <a:endParaRPr sz="11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Ethnicity</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Profession/Industry</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Age</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Family Status</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Geo</a:t>
            </a:r>
            <a:endParaRPr sz="900">
              <a:latin typeface="Roboto"/>
              <a:ea typeface="Roboto"/>
              <a:cs typeface="Roboto"/>
              <a:sym typeface="Roboto"/>
            </a:endParaRPr>
          </a:p>
        </p:txBody>
      </p:sp>
      <p:sp>
        <p:nvSpPr>
          <p:cNvPr id="184" name="Google Shape;184;p21"/>
          <p:cNvSpPr txBox="1"/>
          <p:nvPr/>
        </p:nvSpPr>
        <p:spPr>
          <a:xfrm>
            <a:off x="5344013" y="3381375"/>
            <a:ext cx="26670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Build a </a:t>
            </a:r>
            <a:r>
              <a:rPr b="1" lang="en" sz="1100">
                <a:latin typeface="Roboto"/>
                <a:ea typeface="Roboto"/>
                <a:cs typeface="Roboto"/>
                <a:sym typeface="Roboto"/>
              </a:rPr>
              <a:t>model to forecast pay trends</a:t>
            </a:r>
            <a:r>
              <a:rPr lang="en" sz="1100">
                <a:latin typeface="Roboto"/>
                <a:ea typeface="Roboto"/>
                <a:cs typeface="Roboto"/>
                <a:sym typeface="Roboto"/>
              </a:rPr>
              <a:t> by </a:t>
            </a:r>
            <a:r>
              <a:rPr lang="en" sz="1100">
                <a:latin typeface="Roboto"/>
                <a:ea typeface="Roboto"/>
                <a:cs typeface="Roboto"/>
                <a:sym typeface="Roboto"/>
              </a:rPr>
              <a:t>various segments to help </a:t>
            </a:r>
            <a:r>
              <a:rPr b="1" lang="en" sz="1100">
                <a:latin typeface="Roboto"/>
                <a:ea typeface="Roboto"/>
                <a:cs typeface="Roboto"/>
                <a:sym typeface="Roboto"/>
              </a:rPr>
              <a:t>bring awareness to further make progress in achieving pay equity</a:t>
            </a:r>
            <a:endParaRPr b="1" sz="9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Thank You!</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Gender seems to ha</a:t>
            </a:r>
            <a:endParaRPr>
              <a:solidFill>
                <a:srgbClr val="000000"/>
              </a:solidFill>
            </a:endParaRPr>
          </a:p>
        </p:txBody>
      </p:sp>
      <p:grpSp>
        <p:nvGrpSpPr>
          <p:cNvPr id="195" name="Google Shape;195;p23"/>
          <p:cNvGrpSpPr/>
          <p:nvPr/>
        </p:nvGrpSpPr>
        <p:grpSpPr>
          <a:xfrm>
            <a:off x="310924" y="734724"/>
            <a:ext cx="4162067" cy="1483443"/>
            <a:chOff x="741848" y="1227650"/>
            <a:chExt cx="8236823" cy="1483443"/>
          </a:xfrm>
        </p:grpSpPr>
        <p:sp>
          <p:nvSpPr>
            <p:cNvPr id="196" name="Google Shape;196;p23"/>
            <p:cNvSpPr txBox="1"/>
            <p:nvPr/>
          </p:nvSpPr>
          <p:spPr>
            <a:xfrm>
              <a:off x="741848" y="122765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Insight</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97" name="Google Shape;197;p23"/>
            <p:cNvSpPr txBox="1"/>
            <p:nvPr/>
          </p:nvSpPr>
          <p:spPr>
            <a:xfrm>
              <a:off x="741871" y="1518893"/>
              <a:ext cx="8236800" cy="119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sz="1200">
                <a:solidFill>
                  <a:srgbClr val="434343"/>
                </a:solidFill>
                <a:latin typeface="Roboto"/>
                <a:ea typeface="Roboto"/>
                <a:cs typeface="Roboto"/>
                <a:sym typeface="Roboto"/>
              </a:endParaRPr>
            </a:p>
          </p:txBody>
        </p:sp>
      </p:grpSp>
      <p:grpSp>
        <p:nvGrpSpPr>
          <p:cNvPr id="198" name="Google Shape;198;p23"/>
          <p:cNvGrpSpPr/>
          <p:nvPr/>
        </p:nvGrpSpPr>
        <p:grpSpPr>
          <a:xfrm>
            <a:off x="310925" y="2646424"/>
            <a:ext cx="4242373" cy="1629392"/>
            <a:chOff x="710275" y="3094800"/>
            <a:chExt cx="3472800" cy="802379"/>
          </a:xfrm>
        </p:grpSpPr>
        <p:sp>
          <p:nvSpPr>
            <p:cNvPr id="199" name="Google Shape;199;p23"/>
            <p:cNvSpPr txBox="1"/>
            <p:nvPr/>
          </p:nvSpPr>
          <p:spPr>
            <a:xfrm>
              <a:off x="710275" y="3094800"/>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3"/>
                  </a:solidFill>
                  <a:latin typeface="Fira Sans Extra Condensed Medium"/>
                  <a:ea typeface="Fira Sans Extra Condensed Medium"/>
                  <a:cs typeface="Fira Sans Extra Condensed Medium"/>
                  <a:sym typeface="Fira Sans Extra Condensed Medium"/>
                </a:rPr>
                <a:t>Implication</a:t>
              </a:r>
              <a:endParaRPr b="0" i="0" sz="1700" u="none" cap="none" strike="noStrike">
                <a:solidFill>
                  <a:schemeClr val="accent3"/>
                </a:solidFill>
                <a:latin typeface="Fira Sans Extra Condensed Medium"/>
                <a:ea typeface="Fira Sans Extra Condensed Medium"/>
                <a:cs typeface="Fira Sans Extra Condensed Medium"/>
                <a:sym typeface="Fira Sans Extra Condensed Medium"/>
              </a:endParaRPr>
            </a:p>
          </p:txBody>
        </p:sp>
        <p:sp>
          <p:nvSpPr>
            <p:cNvPr id="200" name="Google Shape;200;p23"/>
            <p:cNvSpPr txBox="1"/>
            <p:nvPr/>
          </p:nvSpPr>
          <p:spPr>
            <a:xfrm>
              <a:off x="710275" y="3318479"/>
              <a:ext cx="3472800" cy="57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TBC</a:t>
              </a:r>
              <a:endParaRPr b="0" i="0" sz="1200" u="none" cap="none" strike="noStrike">
                <a:solidFill>
                  <a:srgbClr val="434343"/>
                </a:solidFill>
                <a:latin typeface="Roboto"/>
                <a:ea typeface="Roboto"/>
                <a:cs typeface="Roboto"/>
                <a:sym typeface="Roboto"/>
              </a:endParaRPr>
            </a:p>
          </p:txBody>
        </p:sp>
      </p:grpSp>
      <p:pic>
        <p:nvPicPr>
          <p:cNvPr id="201" name="Google Shape;201;p23"/>
          <p:cNvPicPr preferRelativeResize="0"/>
          <p:nvPr/>
        </p:nvPicPr>
        <p:blipFill rotWithShape="1">
          <a:blip r:embed="rId3">
            <a:alphaModFix/>
          </a:blip>
          <a:srcRect b="0" l="0" r="0" t="0"/>
          <a:stretch/>
        </p:blipFill>
        <p:spPr>
          <a:xfrm>
            <a:off x="3313250" y="813699"/>
            <a:ext cx="5070550" cy="2753375"/>
          </a:xfrm>
          <a:prstGeom prst="rect">
            <a:avLst/>
          </a:prstGeom>
          <a:noFill/>
          <a:ln>
            <a:noFill/>
          </a:ln>
        </p:spPr>
      </p:pic>
      <p:pic>
        <p:nvPicPr>
          <p:cNvPr id="202" name="Google Shape;202;p23"/>
          <p:cNvPicPr preferRelativeResize="0"/>
          <p:nvPr/>
        </p:nvPicPr>
        <p:blipFill>
          <a:blip r:embed="rId4">
            <a:alphaModFix/>
          </a:blip>
          <a:stretch>
            <a:fillRect/>
          </a:stretch>
        </p:blipFill>
        <p:spPr>
          <a:xfrm>
            <a:off x="2971800" y="3874475"/>
            <a:ext cx="1771648" cy="979251"/>
          </a:xfrm>
          <a:prstGeom prst="rect">
            <a:avLst/>
          </a:prstGeom>
          <a:noFill/>
          <a:ln>
            <a:noFill/>
          </a:ln>
        </p:spPr>
      </p:pic>
      <p:pic>
        <p:nvPicPr>
          <p:cNvPr id="203" name="Google Shape;203;p23"/>
          <p:cNvPicPr preferRelativeResize="0"/>
          <p:nvPr/>
        </p:nvPicPr>
        <p:blipFill>
          <a:blip r:embed="rId5">
            <a:alphaModFix/>
          </a:blip>
          <a:stretch>
            <a:fillRect/>
          </a:stretch>
        </p:blipFill>
        <p:spPr>
          <a:xfrm>
            <a:off x="4962700" y="3867975"/>
            <a:ext cx="1771648" cy="992244"/>
          </a:xfrm>
          <a:prstGeom prst="rect">
            <a:avLst/>
          </a:prstGeom>
          <a:noFill/>
          <a:ln>
            <a:noFill/>
          </a:ln>
        </p:spPr>
      </p:pic>
      <p:pic>
        <p:nvPicPr>
          <p:cNvPr id="204" name="Google Shape;204;p23"/>
          <p:cNvPicPr preferRelativeResize="0"/>
          <p:nvPr/>
        </p:nvPicPr>
        <p:blipFill>
          <a:blip r:embed="rId6">
            <a:alphaModFix/>
          </a:blip>
          <a:stretch>
            <a:fillRect/>
          </a:stretch>
        </p:blipFill>
        <p:spPr>
          <a:xfrm>
            <a:off x="6953600" y="3855450"/>
            <a:ext cx="1771648" cy="1017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